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5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  <p:sldId id="273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6"/>
  </p:normalViewPr>
  <p:slideViewPr>
    <p:cSldViewPr snapToGrid="0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1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9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9FD9-9559-DB43-9A25-799C36CD808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F046-A79F-E945-ADEE-6DD16E2C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stinger.co.id/" TargetMode="External"/><Relationship Id="rId2" Type="http://schemas.openxmlformats.org/officeDocument/2006/relationships/hyperlink" Target="https://www.domaines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id.000webhost.com/" TargetMode="External"/><Relationship Id="rId4" Type="http://schemas.openxmlformats.org/officeDocument/2006/relationships/hyperlink" Target="https://idwebhost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himasronggobramanty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learn.wicida.ac.i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83FC-2CFD-8FBB-A695-93BA193DB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</a:rPr>
              <a:t>Pemrograman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Berbasis</a:t>
            </a:r>
            <a:r>
              <a:rPr lang="en-US" dirty="0">
                <a:latin typeface="Cambria" panose="02040503050406030204" pitchFamily="18" charset="0"/>
              </a:rPr>
              <a:t> Web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Domain &amp; Hosting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6686A-5E59-9CB8-4123-B47C8B24B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Muhammad </a:t>
            </a:r>
            <a:r>
              <a:rPr lang="en-US" dirty="0" err="1">
                <a:latin typeface="Cambria" panose="02040503050406030204" pitchFamily="18" charset="0"/>
              </a:rPr>
              <a:t>Ibnu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Sa’ad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M.Kom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59821-5BCC-E67C-8158-3ABD526B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1399-0A07-CFF1-692D-774F4C10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</a:rPr>
              <a:t>Memilih</a:t>
            </a:r>
            <a:r>
              <a:rPr lang="en-US" b="1" dirty="0">
                <a:latin typeface="Cambria" panose="02040503050406030204" pitchFamily="18" charset="0"/>
              </a:rPr>
              <a:t> 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8EBE-00BE-D41D-6A33-6E25DE6C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/>
            <a:r>
              <a:rPr lang="en-US" sz="2800" dirty="0" err="1">
                <a:latin typeface="Cambria" panose="02040503050406030204" pitchFamily="18" charset="0"/>
              </a:rPr>
              <a:t>Dalam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memilih</a:t>
            </a:r>
            <a:r>
              <a:rPr lang="en-US" sz="2800" dirty="0">
                <a:latin typeface="Cambria" panose="02040503050406030204" pitchFamily="18" charset="0"/>
              </a:rPr>
              <a:t> hosting </a:t>
            </a:r>
            <a:r>
              <a:rPr lang="en-US" sz="2800" dirty="0" err="1">
                <a:latin typeface="Cambria" panose="02040503050406030204" pitchFamily="18" charset="0"/>
              </a:rPr>
              <a:t>ada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beberapa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hal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harus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diperhatikan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</a:p>
          <a:p>
            <a:pPr lvl="0" algn="just"/>
            <a:r>
              <a:rPr lang="en-US" sz="28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1.KAPASITAS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</a:p>
          <a:p>
            <a:pPr lvl="0" algn="just"/>
            <a:r>
              <a:rPr lang="en-US" sz="2800" dirty="0">
                <a:latin typeface="Cambria" panose="02040503050406030204" pitchFamily="18" charset="0"/>
              </a:rPr>
              <a:t>   Kita </a:t>
            </a:r>
            <a:r>
              <a:rPr lang="en-US" sz="2800" dirty="0" err="1">
                <a:latin typeface="Cambria" panose="02040503050406030204" pitchFamily="18" charset="0"/>
              </a:rPr>
              <a:t>perlu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memperhatikan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berapa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kapasitas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dibutuhkan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apakah</a:t>
            </a:r>
            <a:r>
              <a:rPr lang="en-US" sz="2800" dirty="0">
                <a:latin typeface="Cambria" panose="02040503050406030204" pitchFamily="18" charset="0"/>
              </a:rPr>
              <a:t> 25MB, 50MB </a:t>
            </a:r>
            <a:r>
              <a:rPr lang="en-US" sz="2800" dirty="0" err="1">
                <a:latin typeface="Cambria" panose="02040503050406030204" pitchFamily="18" charset="0"/>
              </a:rPr>
              <a:t>atau</a:t>
            </a:r>
            <a:r>
              <a:rPr lang="en-US" sz="2800" dirty="0">
                <a:latin typeface="Cambria" panose="02040503050406030204" pitchFamily="18" charset="0"/>
              </a:rPr>
              <a:t> 1GB.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harus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memilih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cermat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sesuai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kebutuhan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karena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tentu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saja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semakin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besar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kapasitas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biayanya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semakin</a:t>
            </a:r>
            <a:r>
              <a:rPr lang="en-US" sz="2800" dirty="0">
                <a:latin typeface="Cambria" panose="02040503050406030204" pitchFamily="18" charset="0"/>
              </a:rPr>
              <a:t> mahal.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162D1-1242-C01B-F911-F33EA10E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846F-3BC3-A609-3E23-769AF3EC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6D7A-8ABF-F9BD-F924-B3718CF0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8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2. TEKNOLOGI YANG DIGUNAKAN</a:t>
            </a:r>
          </a:p>
          <a:p>
            <a:pPr lvl="0" algn="just"/>
            <a:r>
              <a:rPr lang="en-US" dirty="0">
                <a:latin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</a:rPr>
              <a:t>Apakah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servernya</a:t>
            </a:r>
            <a:r>
              <a:rPr lang="en-US" sz="2800" dirty="0">
                <a:latin typeface="Cambria" panose="02040503050406030204" pitchFamily="18" charset="0"/>
              </a:rPr>
              <a:t> Linux </a:t>
            </a:r>
            <a:r>
              <a:rPr lang="en-US" sz="2800" dirty="0" err="1">
                <a:latin typeface="Cambria" panose="02040503050406030204" pitchFamily="18" charset="0"/>
              </a:rPr>
              <a:t>atau</a:t>
            </a:r>
            <a:r>
              <a:rPr lang="en-US" sz="2800" dirty="0">
                <a:latin typeface="Cambria" panose="02040503050406030204" pitchFamily="18" charset="0"/>
              </a:rPr>
              <a:t> Windows, dan </a:t>
            </a:r>
            <a:r>
              <a:rPr lang="en-US" sz="2800" dirty="0" err="1">
                <a:latin typeface="Cambria" panose="02040503050406030204" pitchFamily="18" charset="0"/>
              </a:rPr>
              <a:t>jika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membuat</a:t>
            </a:r>
            <a:r>
              <a:rPr lang="en-US" sz="2800" dirty="0">
                <a:latin typeface="Cambria" panose="02040503050406030204" pitchFamily="18" charset="0"/>
              </a:rPr>
              <a:t> file PHP </a:t>
            </a:r>
            <a:r>
              <a:rPr lang="en-US" sz="2800" dirty="0" err="1">
                <a:latin typeface="Cambria" panose="02040503050406030204" pitchFamily="18" charset="0"/>
              </a:rPr>
              <a:t>apakah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hostingnya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mendukung</a:t>
            </a:r>
            <a:r>
              <a:rPr lang="en-US" sz="2800" dirty="0">
                <a:latin typeface="Cambria" panose="02040503050406030204" pitchFamily="18" charset="0"/>
              </a:rPr>
              <a:t> file PHP? </a:t>
            </a:r>
            <a:r>
              <a:rPr lang="en-US" sz="2800" dirty="0" err="1">
                <a:latin typeface="Cambria" panose="02040503050406030204" pitchFamily="18" charset="0"/>
              </a:rPr>
              <a:t>Demikian</a:t>
            </a:r>
            <a:r>
              <a:rPr lang="en-US" sz="2800" dirty="0">
                <a:latin typeface="Cambria" panose="02040503050406030204" pitchFamily="18" charset="0"/>
              </a:rPr>
              <a:t> juga </a:t>
            </a:r>
            <a:r>
              <a:rPr lang="en-US" sz="2800" dirty="0" err="1">
                <a:latin typeface="Cambria" panose="02040503050406030204" pitchFamily="18" charset="0"/>
              </a:rPr>
              <a:t>apabila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membuat</a:t>
            </a:r>
            <a:r>
              <a:rPr lang="en-US" sz="2800" dirty="0">
                <a:latin typeface="Cambria" panose="02040503050406030204" pitchFamily="18" charset="0"/>
              </a:rPr>
              <a:t> web </a:t>
            </a:r>
            <a:r>
              <a:rPr lang="en-US" sz="2800" dirty="0" err="1">
                <a:latin typeface="Cambria" panose="02040503050406030204" pitchFamily="18" charset="0"/>
              </a:rPr>
              <a:t>menggunakan</a:t>
            </a:r>
            <a:r>
              <a:rPr lang="en-US" sz="2800" dirty="0">
                <a:latin typeface="Cambria" panose="02040503050406030204" pitchFamily="18" charset="0"/>
              </a:rPr>
              <a:t> ASP, JSP, Perl, Python, dan Ruby </a:t>
            </a:r>
            <a:r>
              <a:rPr lang="en-US" sz="2800" dirty="0" err="1">
                <a:latin typeface="Cambria" panose="02040503050406030204" pitchFamily="18" charset="0"/>
              </a:rPr>
              <a:t>apakah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hostingnya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mendukung</a:t>
            </a:r>
            <a:r>
              <a:rPr lang="en-US" sz="2800" dirty="0">
                <a:latin typeface="Cambria" panose="02040503050406030204" pitchFamily="18" charset="0"/>
              </a:rPr>
              <a:t>? Karena </a:t>
            </a:r>
            <a:r>
              <a:rPr lang="en-US" sz="2800" dirty="0" err="1">
                <a:latin typeface="Cambria" panose="02040503050406030204" pitchFamily="18" charset="0"/>
              </a:rPr>
              <a:t>itu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harus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teliti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sebelum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membeli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tanyakan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langsung</a:t>
            </a:r>
            <a:r>
              <a:rPr lang="en-US" sz="2800" dirty="0">
                <a:latin typeface="Cambria" panose="02040503050406030204" pitchFamily="18" charset="0"/>
              </a:rPr>
              <a:t> pada </a:t>
            </a:r>
            <a:r>
              <a:rPr lang="en-US" sz="2800" dirty="0" err="1">
                <a:latin typeface="Cambria" panose="02040503050406030204" pitchFamily="18" charset="0"/>
              </a:rPr>
              <a:t>perusahaan</a:t>
            </a:r>
            <a:r>
              <a:rPr lang="en-US" sz="2800" dirty="0">
                <a:latin typeface="Cambria" panose="02040503050406030204" pitchFamily="18" charset="0"/>
              </a:rPr>
              <a:t> hosting yang </a:t>
            </a:r>
            <a:r>
              <a:rPr lang="en-US" sz="2800" dirty="0" err="1">
                <a:latin typeface="Cambria" panose="02040503050406030204" pitchFamily="18" charset="0"/>
              </a:rPr>
              <a:t>ingin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beli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</a:rPr>
              <a:t>Jangan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sampai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membuat</a:t>
            </a:r>
            <a:r>
              <a:rPr lang="en-US" sz="2800" dirty="0">
                <a:latin typeface="Cambria" panose="02040503050406030204" pitchFamily="18" charset="0"/>
              </a:rPr>
              <a:t> website </a:t>
            </a:r>
            <a:r>
              <a:rPr lang="en-US" sz="2800" dirty="0" err="1">
                <a:latin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</a:rPr>
              <a:t> PHP </a:t>
            </a:r>
            <a:r>
              <a:rPr lang="en-US" sz="2800" dirty="0" err="1">
                <a:latin typeface="Cambria" panose="02040503050406030204" pitchFamily="18" charset="0"/>
              </a:rPr>
              <a:t>tetapi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membeli</a:t>
            </a:r>
            <a:r>
              <a:rPr lang="en-US" sz="2800" dirty="0">
                <a:latin typeface="Cambria" panose="02040503050406030204" pitchFamily="18" charset="0"/>
              </a:rPr>
              <a:t> hosting yang </a:t>
            </a:r>
            <a:r>
              <a:rPr lang="en-US" sz="2800" dirty="0" err="1">
                <a:latin typeface="Cambria" panose="02040503050406030204" pitchFamily="18" charset="0"/>
              </a:rPr>
              <a:t>tidak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mendukung</a:t>
            </a:r>
            <a:r>
              <a:rPr lang="en-US" sz="2800" dirty="0">
                <a:latin typeface="Cambria" panose="02040503050406030204" pitchFamily="18" charset="0"/>
              </a:rPr>
              <a:t> PHP.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A51C8-5F5E-189E-961B-229460EC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2AC6-F22D-D158-2915-194346DB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A397-57D6-EAAD-34DD-7FCF5B84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3</a:t>
            </a:r>
            <a:r>
              <a:rPr lang="en-US" dirty="0">
                <a:latin typeface="Cambria" panose="02040503050406030204" pitchFamily="18" charset="0"/>
              </a:rPr>
              <a:t>.  </a:t>
            </a:r>
            <a:r>
              <a:rPr lang="en-US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SUPPORT</a:t>
            </a:r>
            <a:endParaRPr lang="en-US" u="sng" dirty="0">
              <a:latin typeface="Cambria" panose="02040503050406030204" pitchFamily="18" charset="0"/>
            </a:endParaRPr>
          </a:p>
          <a:p>
            <a:pPr lvl="0" algn="just"/>
            <a:r>
              <a:rPr lang="en-US" dirty="0">
                <a:latin typeface="Cambria" panose="02040503050406030204" pitchFamily="18" charset="0"/>
              </a:rPr>
              <a:t>     </a:t>
            </a:r>
            <a:r>
              <a:rPr lang="en-US" dirty="0" err="1">
                <a:latin typeface="Cambria" panose="02040503050406030204" pitchFamily="18" charset="0"/>
              </a:rPr>
              <a:t>Periksa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apakah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perusahaan</a:t>
            </a:r>
            <a:r>
              <a:rPr lang="en-US" dirty="0">
                <a:latin typeface="Cambria" panose="02040503050406030204" pitchFamily="18" charset="0"/>
              </a:rPr>
              <a:t> hosting yang </a:t>
            </a:r>
            <a:r>
              <a:rPr lang="en-US" dirty="0" err="1">
                <a:latin typeface="Cambria" panose="02040503050406030204" pitchFamily="18" charset="0"/>
              </a:rPr>
              <a:t>ingin</a:t>
            </a:r>
            <a:r>
              <a:rPr lang="en-US" dirty="0">
                <a:latin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</a:rPr>
              <a:t>beli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layanan</a:t>
            </a:r>
            <a:r>
              <a:rPr lang="en-US" dirty="0">
                <a:latin typeface="Cambria" panose="02040503050406030204" pitchFamily="18" charset="0"/>
              </a:rPr>
              <a:t> support yang </a:t>
            </a:r>
            <a:r>
              <a:rPr lang="en-US" dirty="0" err="1">
                <a:latin typeface="Cambria" panose="02040503050406030204" pitchFamily="18" charset="0"/>
              </a:rPr>
              <a:t>baik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selama</a:t>
            </a:r>
            <a:r>
              <a:rPr lang="en-US" dirty="0">
                <a:latin typeface="Cambria" panose="02040503050406030204" pitchFamily="18" charset="0"/>
              </a:rPr>
              <a:t> 24jam, </a:t>
            </a:r>
            <a:r>
              <a:rPr lang="en-US" dirty="0" err="1">
                <a:latin typeface="Cambria" panose="02040503050406030204" pitchFamily="18" charset="0"/>
              </a:rPr>
              <a:t>jadi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apabila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tengah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malam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tiba-tiba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mendapat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masalah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</a:rPr>
              <a:t>maka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menanyakan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langsung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</a:rPr>
              <a:t> hosting.</a:t>
            </a:r>
          </a:p>
          <a:p>
            <a:pPr marL="457200" lvl="0" indent="-457200">
              <a:buAutoNum type="arabicPeriod" startAt="4"/>
            </a:pPr>
            <a:r>
              <a:rPr lang="en-US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DATABASE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  <a:p>
            <a:pPr marL="442913" lvl="0" indent="-442913" algn="just"/>
            <a:r>
              <a:rPr lang="en-US" dirty="0">
                <a:latin typeface="Cambria" panose="02040503050406030204" pitchFamily="18" charset="0"/>
              </a:rPr>
              <a:t>      </a:t>
            </a:r>
            <a:r>
              <a:rPr lang="en-US" dirty="0" err="1">
                <a:latin typeface="Cambria" panose="02040503050406030204" pitchFamily="18" charset="0"/>
              </a:rPr>
              <a:t>Apabila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</a:rPr>
              <a:t>dinamis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pastikan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memeriksa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apakah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mereka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menyediakan</a:t>
            </a:r>
            <a:r>
              <a:rPr lang="en-US" dirty="0">
                <a:latin typeface="Cambria" panose="02040503050406030204" pitchFamily="18" charset="0"/>
              </a:rPr>
              <a:t> database. </a:t>
            </a:r>
            <a:r>
              <a:rPr lang="en-US" dirty="0" err="1">
                <a:latin typeface="Cambria" panose="02040503050406030204" pitchFamily="18" charset="0"/>
              </a:rPr>
              <a:t>Periksa</a:t>
            </a:r>
            <a:r>
              <a:rPr lang="en-US" dirty="0">
                <a:latin typeface="Cambria" panose="02040503050406030204" pitchFamily="18" charset="0"/>
              </a:rPr>
              <a:t> juga </a:t>
            </a:r>
            <a:r>
              <a:rPr lang="en-US" dirty="0" err="1">
                <a:latin typeface="Cambria" panose="02040503050406030204" pitchFamily="18" charset="0"/>
              </a:rPr>
              <a:t>berapa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jumlah</a:t>
            </a:r>
            <a:r>
              <a:rPr lang="en-US" dirty="0">
                <a:latin typeface="Cambria" panose="02040503050406030204" pitchFamily="18" charset="0"/>
              </a:rPr>
              <a:t> database yang </a:t>
            </a:r>
            <a:r>
              <a:rPr lang="en-US" dirty="0" err="1">
                <a:latin typeface="Cambria" panose="02040503050406030204" pitchFamily="18" charset="0"/>
              </a:rPr>
              <a:t>disediakan</a:t>
            </a:r>
            <a:r>
              <a:rPr lang="en-US" dirty="0">
                <a:latin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</a:rPr>
              <a:t>apa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saja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apakah</a:t>
            </a:r>
            <a:r>
              <a:rPr lang="en-US" dirty="0">
                <a:latin typeface="Cambria" panose="02040503050406030204" pitchFamily="18" charset="0"/>
              </a:rPr>
              <a:t> MySQL, PostgreSQL, Access </a:t>
            </a:r>
            <a:r>
              <a:rPr lang="en-US" dirty="0" err="1">
                <a:latin typeface="Cambria" panose="02040503050406030204" pitchFamily="18" charset="0"/>
              </a:rPr>
              <a:t>dll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6B093-E074-36C3-B41D-48543B1D5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268C-06B5-00BA-FAC5-33A6447F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8051E-11B5-8F8C-061D-2526B9E0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5</a:t>
            </a:r>
            <a:r>
              <a:rPr lang="en-US" sz="2800" dirty="0">
                <a:latin typeface="Cambria" panose="02040503050406030204" pitchFamily="18" charset="0"/>
              </a:rPr>
              <a:t>.  </a:t>
            </a:r>
            <a:r>
              <a:rPr lang="en-US" sz="28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BACKUP</a:t>
            </a:r>
            <a:endParaRPr lang="en-US" sz="2800" u="sng" dirty="0">
              <a:latin typeface="Cambria" panose="02040503050406030204" pitchFamily="18" charset="0"/>
            </a:endParaRPr>
          </a:p>
          <a:p>
            <a:pPr marL="442913" lvl="0" indent="-442913" algn="just"/>
            <a:r>
              <a:rPr lang="en-US" dirty="0">
                <a:latin typeface="Cambria" panose="02040503050406030204" pitchFamily="18" charset="0"/>
              </a:rPr>
              <a:t>      </a:t>
            </a:r>
            <a:r>
              <a:rPr lang="en-US" sz="2800" dirty="0" err="1">
                <a:latin typeface="Cambria" panose="02040503050406030204" pitchFamily="18" charset="0"/>
              </a:rPr>
              <a:t>Apakah</a:t>
            </a:r>
            <a:r>
              <a:rPr lang="en-US" sz="2800" dirty="0">
                <a:latin typeface="Cambria" panose="02040503050406030204" pitchFamily="18" charset="0"/>
              </a:rPr>
              <a:t> hosting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membackup</a:t>
            </a:r>
            <a:r>
              <a:rPr lang="en-US" sz="2800" dirty="0">
                <a:latin typeface="Cambria" panose="02040503050406030204" pitchFamily="18" charset="0"/>
              </a:rPr>
              <a:t> data 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setiap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hari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</a:rPr>
              <a:t>Ini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penting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karena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ada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banyak</a:t>
            </a:r>
            <a:r>
              <a:rPr lang="en-US" sz="2800" dirty="0">
                <a:latin typeface="Cambria" panose="02040503050406030204" pitchFamily="18" charset="0"/>
              </a:rPr>
              <a:t> hosting </a:t>
            </a:r>
            <a:r>
              <a:rPr lang="en-US" sz="2800" dirty="0" err="1">
                <a:latin typeface="Cambria" panose="02040503050406030204" pitchFamily="18" charset="0"/>
              </a:rPr>
              <a:t>kurang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baik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tidak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melakukan</a:t>
            </a:r>
            <a:r>
              <a:rPr lang="en-US" sz="2800" dirty="0">
                <a:latin typeface="Cambria" panose="02040503050406030204" pitchFamily="18" charset="0"/>
              </a:rPr>
              <a:t> back up dan </a:t>
            </a:r>
            <a:r>
              <a:rPr lang="en-US" sz="2800" dirty="0" err="1">
                <a:latin typeface="Cambria" panose="02040503050406030204" pitchFamily="18" charset="0"/>
              </a:rPr>
              <a:t>apabila</a:t>
            </a:r>
            <a:r>
              <a:rPr lang="en-US" sz="2800" dirty="0">
                <a:latin typeface="Cambria" panose="02040503050406030204" pitchFamily="18" charset="0"/>
              </a:rPr>
              <a:t> data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tiba-tiba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hilang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mereka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tidak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mau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tahu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13A0B-74D9-8F17-E6E0-16FCDF08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D802-161C-371E-CB88-D91E19BF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4FC5-1762-8487-320B-75BAE473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6</a:t>
            </a:r>
            <a:r>
              <a:rPr lang="en-US" sz="2000" dirty="0">
                <a:latin typeface="Cambria" panose="02040503050406030204" pitchFamily="18" charset="0"/>
              </a:rPr>
              <a:t>.  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BANDWITH</a:t>
            </a:r>
            <a:endParaRPr lang="en-US" sz="2000" u="sng" dirty="0">
              <a:latin typeface="Cambria" panose="02040503050406030204" pitchFamily="18" charset="0"/>
            </a:endParaRPr>
          </a:p>
          <a:p>
            <a:pPr marL="265113" lvl="0" indent="-265113" algn="just"/>
            <a:r>
              <a:rPr lang="en-US" sz="1600" dirty="0">
                <a:latin typeface="Cambria" panose="02040503050406030204" pitchFamily="18" charset="0"/>
              </a:rPr>
              <a:t>      Kita </a:t>
            </a:r>
            <a:r>
              <a:rPr lang="en-US" sz="1600" dirty="0" err="1">
                <a:latin typeface="Cambria" panose="02040503050406030204" pitchFamily="18" charset="0"/>
              </a:rPr>
              <a:t>harus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memeriksa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kapasitas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</a:rPr>
              <a:t>disediakan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merupakan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besarnya</a:t>
            </a:r>
            <a:r>
              <a:rPr lang="en-US" sz="1600" dirty="0">
                <a:latin typeface="Cambria" panose="02040503050406030204" pitchFamily="18" charset="0"/>
              </a:rPr>
              <a:t> data transfer </a:t>
            </a:r>
            <a:r>
              <a:rPr lang="en-US" sz="1600" dirty="0" err="1">
                <a:latin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sebulan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</a:p>
          <a:p>
            <a:pPr marL="265113" lvl="0" indent="-265113" algn="just"/>
            <a:r>
              <a:rPr lang="en-US" sz="1600" dirty="0">
                <a:latin typeface="Cambria" panose="02040503050406030204" pitchFamily="18" charset="0"/>
              </a:rPr>
              <a:t>     Kira-</a:t>
            </a:r>
            <a:r>
              <a:rPr lang="en-US" sz="1600" dirty="0" err="1">
                <a:latin typeface="Cambria" panose="02040503050406030204" pitchFamily="18" charset="0"/>
              </a:rPr>
              <a:t>kira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begini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</a:rPr>
              <a:t>Apabila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sebuah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perusahaan</a:t>
            </a:r>
            <a:r>
              <a:rPr lang="en-US" sz="1600" dirty="0">
                <a:latin typeface="Cambria" panose="02040503050406030204" pitchFamily="18" charset="0"/>
              </a:rPr>
              <a:t> hosting </a:t>
            </a:r>
            <a:r>
              <a:rPr lang="en-US" sz="1600" dirty="0" err="1">
                <a:latin typeface="Cambria" panose="02040503050406030204" pitchFamily="18" charset="0"/>
              </a:rPr>
              <a:t>menyediakan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1GB </a:t>
            </a:r>
            <a:r>
              <a:rPr lang="en-US" sz="1600" dirty="0" err="1">
                <a:latin typeface="Cambria" panose="02040503050406030204" pitchFamily="18" charset="0"/>
              </a:rPr>
              <a:t>sebulan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</a:rPr>
              <a:t>Maka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apabila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kita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memiliki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sebuah</a:t>
            </a:r>
            <a:r>
              <a:rPr lang="en-US" sz="1600" dirty="0">
                <a:latin typeface="Cambria" panose="02040503050406030204" pitchFamily="18" charset="0"/>
              </a:rPr>
              <a:t> file HTML </a:t>
            </a:r>
            <a:r>
              <a:rPr lang="en-US" sz="1600" dirty="0" err="1">
                <a:latin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ukuran</a:t>
            </a:r>
            <a:r>
              <a:rPr lang="en-US" sz="1600" dirty="0">
                <a:latin typeface="Cambria" panose="02040503050406030204" pitchFamily="18" charset="0"/>
              </a:rPr>
              <a:t> 20kb (</a:t>
            </a:r>
            <a:r>
              <a:rPr lang="en-US" sz="1600" dirty="0" err="1">
                <a:latin typeface="Cambria" panose="02040503050406030204" pitchFamily="18" charset="0"/>
              </a:rPr>
              <a:t>sudah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termasuk</a:t>
            </a:r>
            <a:r>
              <a:rPr lang="en-US" sz="1600" dirty="0">
                <a:latin typeface="Cambria" panose="02040503050406030204" pitchFamily="18" charset="0"/>
              </a:rPr>
              <a:t> images) dan </a:t>
            </a:r>
            <a:r>
              <a:rPr lang="en-US" sz="1600" dirty="0" err="1">
                <a:latin typeface="Cambria" panose="02040503050406030204" pitchFamily="18" charset="0"/>
              </a:rPr>
              <a:t>pengunjung</a:t>
            </a:r>
            <a:r>
              <a:rPr lang="en-US" sz="1600" dirty="0">
                <a:latin typeface="Cambria" panose="02040503050406030204" pitchFamily="18" charset="0"/>
              </a:rPr>
              <a:t> website </a:t>
            </a:r>
            <a:r>
              <a:rPr lang="en-US" sz="1600" dirty="0" err="1">
                <a:latin typeface="Cambria" panose="02040503050406030204" pitchFamily="18" charset="0"/>
              </a:rPr>
              <a:t>kita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perhari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sekitar</a:t>
            </a:r>
            <a:r>
              <a:rPr lang="en-US" sz="1600" dirty="0">
                <a:latin typeface="Cambria" panose="02040503050406030204" pitchFamily="18" charset="0"/>
              </a:rPr>
              <a:t> 100 orang, </a:t>
            </a:r>
            <a:r>
              <a:rPr lang="en-US" sz="1600" dirty="0" err="1">
                <a:latin typeface="Cambria" panose="02040503050406030204" pitchFamily="18" charset="0"/>
              </a:rPr>
              <a:t>maka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kita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menghabiskan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perhari</a:t>
            </a:r>
            <a:r>
              <a:rPr lang="en-US" sz="1600" dirty="0">
                <a:latin typeface="Cambria" panose="02040503050406030204" pitchFamily="18" charset="0"/>
              </a:rPr>
              <a:t>: 20kb x 100orang = 2000kb =2MB. </a:t>
            </a:r>
            <a:r>
              <a:rPr lang="en-US" sz="1600" dirty="0" err="1">
                <a:latin typeface="Cambria" panose="02040503050406030204" pitchFamily="18" charset="0"/>
              </a:rPr>
              <a:t>Perbulan</a:t>
            </a:r>
            <a:r>
              <a:rPr lang="en-US" sz="1600" dirty="0">
                <a:latin typeface="Cambria" panose="02040503050406030204" pitchFamily="18" charset="0"/>
              </a:rPr>
              <a:t>: 2MB x 31 = 62MB, </a:t>
            </a:r>
            <a:r>
              <a:rPr lang="en-US" sz="1600" dirty="0" err="1">
                <a:latin typeface="Cambria" panose="02040503050406030204" pitchFamily="18" charset="0"/>
              </a:rPr>
              <a:t>apabila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kita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memiliki</a:t>
            </a:r>
            <a:r>
              <a:rPr lang="en-US" sz="1600" dirty="0">
                <a:latin typeface="Cambria" panose="02040503050406030204" pitchFamily="18" charset="0"/>
              </a:rPr>
              <a:t> 10 </a:t>
            </a:r>
            <a:r>
              <a:rPr lang="en-US" sz="1600" dirty="0" err="1">
                <a:latin typeface="Cambria" panose="02040503050406030204" pitchFamily="18" charset="0"/>
              </a:rPr>
              <a:t>halaman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maka</a:t>
            </a:r>
            <a:r>
              <a:rPr lang="en-US" sz="1600" dirty="0">
                <a:latin typeface="Cambria" panose="02040503050406030204" pitchFamily="18" charset="0"/>
              </a:rPr>
              <a:t>: 62MB x 10 = 620MB. </a:t>
            </a:r>
          </a:p>
          <a:p>
            <a:pPr marL="265113" lvl="0" indent="-265113" algn="just"/>
            <a:r>
              <a:rPr lang="en-US" sz="1600" dirty="0">
                <a:latin typeface="Cambria" panose="02040503050406030204" pitchFamily="18" charset="0"/>
              </a:rPr>
              <a:t>     Jadi </a:t>
            </a:r>
            <a:r>
              <a:rPr lang="en-US" sz="1600" dirty="0" err="1">
                <a:latin typeface="Cambria" panose="02040503050406030204" pitchFamily="18" charset="0"/>
              </a:rPr>
              <a:t>perhatikan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</a:rPr>
              <a:t>disediakan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ukuran</a:t>
            </a:r>
            <a:r>
              <a:rPr lang="en-US" sz="1600" dirty="0">
                <a:latin typeface="Cambria" panose="02040503050406030204" pitchFamily="18" charset="0"/>
              </a:rPr>
              <a:t> file HTML </a:t>
            </a:r>
            <a:r>
              <a:rPr lang="en-US" sz="1600" dirty="0" err="1">
                <a:latin typeface="Cambria" panose="02040503050406030204" pitchFamily="18" charset="0"/>
              </a:rPr>
              <a:t>kita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apabila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pengunjung</a:t>
            </a:r>
            <a:r>
              <a:rPr lang="en-US" sz="1600" dirty="0">
                <a:latin typeface="Cambria" panose="02040503050406030204" pitchFamily="18" charset="0"/>
              </a:rPr>
              <a:t> website </a:t>
            </a:r>
            <a:r>
              <a:rPr lang="en-US" sz="1600" dirty="0" err="1">
                <a:latin typeface="Cambria" panose="02040503050406030204" pitchFamily="18" charset="0"/>
              </a:rPr>
              <a:t>kita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semakin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banyak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tentu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saja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bandwithnya</a:t>
            </a:r>
            <a:r>
              <a:rPr lang="en-US" sz="1600" dirty="0">
                <a:latin typeface="Cambria" panose="02040503050406030204" pitchFamily="18" charset="0"/>
              </a:rPr>
              <a:t> juga </a:t>
            </a:r>
            <a:r>
              <a:rPr lang="en-US" sz="1600" dirty="0" err="1">
                <a:latin typeface="Cambria" panose="02040503050406030204" pitchFamily="18" charset="0"/>
              </a:rPr>
              <a:t>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semakin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besar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</a:rPr>
              <a:t>Kebanyakan</a:t>
            </a:r>
            <a:r>
              <a:rPr lang="en-US" sz="1600" dirty="0">
                <a:latin typeface="Cambria" panose="02040503050406030204" pitchFamily="18" charset="0"/>
              </a:rPr>
              <a:t> hosting Indonesia </a:t>
            </a:r>
            <a:r>
              <a:rPr lang="en-US" sz="1600" dirty="0" err="1">
                <a:latin typeface="Cambria" panose="02040503050406030204" pitchFamily="18" charset="0"/>
              </a:rPr>
              <a:t>menyediakan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</a:rPr>
              <a:t>kecil</a:t>
            </a:r>
            <a:r>
              <a:rPr lang="en-US" sz="1600" dirty="0">
                <a:latin typeface="Cambria" panose="02040503050406030204" pitchFamily="18" charset="0"/>
              </a:rPr>
              <a:t>, hosting </a:t>
            </a:r>
            <a:r>
              <a:rPr lang="en-US" sz="1600" dirty="0" err="1">
                <a:latin typeface="Cambria" panose="02040503050406030204" pitchFamily="18" charset="0"/>
              </a:rPr>
              <a:t>luar</a:t>
            </a:r>
            <a:r>
              <a:rPr lang="en-US" sz="1600" dirty="0">
                <a:latin typeface="Cambria" panose="02040503050406030204" pitchFamily="18" charset="0"/>
              </a:rPr>
              <a:t> negeri </a:t>
            </a:r>
            <a:r>
              <a:rPr lang="en-US" sz="1600" dirty="0" err="1">
                <a:latin typeface="Cambria" panose="02040503050406030204" pitchFamily="18" charset="0"/>
              </a:rPr>
              <a:t>menyediakan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bandwith</a:t>
            </a:r>
            <a:r>
              <a:rPr lang="en-US" sz="1600" dirty="0">
                <a:latin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</a:rPr>
              <a:t>lebih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besar</a:t>
            </a:r>
            <a:r>
              <a:rPr lang="en-US" sz="1600" dirty="0">
                <a:latin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</a:rPr>
              <a:t>murah</a:t>
            </a:r>
            <a:endParaRPr lang="en-US" sz="1600" dirty="0">
              <a:latin typeface="Cambria" panose="02040503050406030204" pitchFamily="18" charset="0"/>
            </a:endParaRPr>
          </a:p>
          <a:p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A295-A2F4-6768-C38B-B63E98CA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5BE7-9212-738D-F280-2E787192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27A5-FB91-F1A4-C50D-44CE0616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Hosting </a:t>
            </a:r>
            <a:r>
              <a:rPr lang="en-US" sz="2800" dirty="0" err="1">
                <a:latin typeface="Cambria" panose="02040503050406030204" pitchFamily="18" charset="0"/>
              </a:rPr>
              <a:t>ada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bermacam-macam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diantara</a:t>
            </a:r>
            <a:r>
              <a:rPr lang="en-US" sz="2800" dirty="0">
                <a:latin typeface="Cambria" panose="02040503050406030204" pitchFamily="18" charset="0"/>
              </a:rPr>
              <a:t> lain : </a:t>
            </a:r>
          </a:p>
          <a:p>
            <a:pPr marL="457200" indent="-457200">
              <a:buAutoNum type="arabicPeriod"/>
            </a:pP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Virtual (Shared) Hosting. </a:t>
            </a:r>
          </a:p>
          <a:p>
            <a:pPr marL="0" indent="0" algn="just"/>
            <a:r>
              <a:rPr lang="en-US" sz="2800" dirty="0">
                <a:latin typeface="Cambria" panose="02040503050406030204" pitchFamily="18" charset="0"/>
              </a:rPr>
              <a:t>Dimana </a:t>
            </a:r>
            <a:r>
              <a:rPr lang="en-US" sz="2800" dirty="0" err="1">
                <a:latin typeface="Cambria" panose="02040503050406030204" pitchFamily="18" charset="0"/>
              </a:rPr>
              <a:t>didalam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satu</a:t>
            </a:r>
            <a:r>
              <a:rPr lang="en-US" sz="2800" dirty="0">
                <a:latin typeface="Cambria" panose="02040503050406030204" pitchFamily="18" charset="0"/>
              </a:rPr>
              <a:t> server </a:t>
            </a:r>
            <a:r>
              <a:rPr lang="en-US" sz="2800" dirty="0" err="1">
                <a:latin typeface="Cambria" panose="02040503050406030204" pitchFamily="18" charset="0"/>
              </a:rPr>
              <a:t>terdapat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banyak</a:t>
            </a:r>
            <a:r>
              <a:rPr lang="en-US" sz="2800" dirty="0">
                <a:latin typeface="Cambria" panose="02040503050406030204" pitchFamily="18" charset="0"/>
              </a:rPr>
              <a:t> hosting (salah </a:t>
            </a:r>
            <a:r>
              <a:rPr lang="en-US" sz="2800" dirty="0" err="1">
                <a:latin typeface="Cambria" panose="02040503050406030204" pitchFamily="18" charset="0"/>
              </a:rPr>
              <a:t>satunya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milik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) dan </a:t>
            </a:r>
            <a:r>
              <a:rPr lang="en-US" sz="2800" dirty="0" err="1">
                <a:latin typeface="Cambria" panose="02040503050406030204" pitchFamily="18" charset="0"/>
              </a:rPr>
              <a:t>terdapat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banyak</a:t>
            </a:r>
            <a:r>
              <a:rPr lang="en-US" sz="2800" dirty="0">
                <a:latin typeface="Cambria" panose="02040503050406030204" pitchFamily="18" charset="0"/>
              </a:rPr>
              <a:t> domain. </a:t>
            </a:r>
            <a:r>
              <a:rPr lang="en-US" sz="2800" dirty="0" err="1">
                <a:latin typeface="Cambria" panose="02040503050406030204" pitchFamily="18" charset="0"/>
              </a:rPr>
              <a:t>Biasanya</a:t>
            </a:r>
            <a:r>
              <a:rPr lang="en-US" sz="2800" dirty="0">
                <a:latin typeface="Cambria" panose="02040503050406030204" pitchFamily="18" charset="0"/>
              </a:rPr>
              <a:t> hosting yang </a:t>
            </a:r>
            <a:r>
              <a:rPr lang="en-US" sz="2800" dirty="0" err="1">
                <a:latin typeface="Cambria" panose="02040503050406030204" pitchFamily="18" charset="0"/>
              </a:rPr>
              <a:t>satu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ini</a:t>
            </a:r>
            <a:r>
              <a:rPr lang="en-US" sz="2800" dirty="0">
                <a:latin typeface="Cambria" panose="02040503050406030204" pitchFamily="18" charset="0"/>
              </a:rPr>
              <a:t> yang paling </a:t>
            </a:r>
            <a:r>
              <a:rPr lang="en-US" sz="2800" dirty="0" err="1">
                <a:latin typeface="Cambria" panose="02040503050406030204" pitchFamily="18" charset="0"/>
              </a:rPr>
              <a:t>banyak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digunakan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biayanya</a:t>
            </a:r>
            <a:r>
              <a:rPr lang="en-US" sz="2800" dirty="0">
                <a:latin typeface="Cambria" panose="02040503050406030204" pitchFamily="18" charset="0"/>
              </a:rPr>
              <a:t> juga </a:t>
            </a:r>
            <a:r>
              <a:rPr lang="en-US" sz="2800" dirty="0" err="1">
                <a:latin typeface="Cambria" panose="02040503050406030204" pitchFamily="18" charset="0"/>
              </a:rPr>
              <a:t>lebih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murah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BECC7-08FE-A077-5D4C-C206E4F1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9233-F2F9-79F7-597F-E23A78BC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C6EB5-F77A-DDB8-06C2-1F6FF260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2.   Free Hosting</a:t>
            </a:r>
          </a:p>
          <a:p>
            <a:pPr marL="0" indent="0" algn="just"/>
            <a:r>
              <a:rPr lang="en-US" sz="2800" dirty="0" err="1">
                <a:latin typeface="Cambria" panose="02040503050406030204" pitchFamily="18" charset="0"/>
              </a:rPr>
              <a:t>Kalau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ini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merupakan</a:t>
            </a:r>
            <a:r>
              <a:rPr lang="en-US" sz="2800" dirty="0">
                <a:latin typeface="Cambria" panose="02040503050406030204" pitchFamily="18" charset="0"/>
              </a:rPr>
              <a:t> hosting </a:t>
            </a:r>
            <a:r>
              <a:rPr lang="en-US" sz="2800" dirty="0" err="1">
                <a:latin typeface="Cambria" panose="02040503050406030204" pitchFamily="18" charset="0"/>
              </a:rPr>
              <a:t>gratisan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tidak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perlu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membayar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apa-apa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tetapi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biasanya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banyak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iklan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muncul</a:t>
            </a:r>
            <a:r>
              <a:rPr lang="en-US" sz="2800" dirty="0">
                <a:latin typeface="Cambria" panose="02040503050406030204" pitchFamily="18" charset="0"/>
              </a:rPr>
              <a:t> pada website.</a:t>
            </a:r>
          </a:p>
          <a:p>
            <a:pPr marL="0" indent="0" algn="just"/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3. Dedicated Hosting</a:t>
            </a:r>
          </a:p>
          <a:p>
            <a:pPr marL="0" indent="0" algn="just"/>
            <a:r>
              <a:rPr lang="en-US" sz="2800" dirty="0" err="1">
                <a:latin typeface="Cambria" panose="02040503050406030204" pitchFamily="18" charset="0"/>
              </a:rPr>
              <a:t>Merupakan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solusi</a:t>
            </a:r>
            <a:r>
              <a:rPr lang="en-US" sz="2800" dirty="0">
                <a:latin typeface="Cambria" panose="02040503050406030204" pitchFamily="18" charset="0"/>
              </a:rPr>
              <a:t> yang paling mahal. Karena </a:t>
            </a:r>
            <a:r>
              <a:rPr lang="en-US" sz="2800" dirty="0" err="1">
                <a:latin typeface="Cambria" panose="02040503050406030204" pitchFamily="18" charset="0"/>
              </a:rPr>
              <a:t>memiliki</a:t>
            </a:r>
            <a:r>
              <a:rPr lang="en-US" sz="2800" dirty="0">
                <a:latin typeface="Cambria" panose="02040503050406030204" pitchFamily="18" charset="0"/>
              </a:rPr>
              <a:t> server </a:t>
            </a:r>
            <a:r>
              <a:rPr lang="en-US" sz="2800" dirty="0" err="1">
                <a:latin typeface="Cambria" panose="02040503050406030204" pitchFamily="18" charset="0"/>
              </a:rPr>
              <a:t>sendiri</a:t>
            </a:r>
            <a:r>
              <a:rPr lang="en-US" sz="2800" dirty="0">
                <a:latin typeface="Cambria" panose="02040503050406030204" pitchFamily="18" charset="0"/>
              </a:rPr>
              <a:t> dan </a:t>
            </a:r>
            <a:r>
              <a:rPr lang="en-US" sz="2800" dirty="0" err="1">
                <a:latin typeface="Cambria" panose="02040503050406030204" pitchFamily="18" charset="0"/>
              </a:rPr>
              <a:t>dalam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satu</a:t>
            </a:r>
            <a:r>
              <a:rPr lang="en-US" sz="2800" dirty="0">
                <a:latin typeface="Cambria" panose="02040503050406030204" pitchFamily="18" charset="0"/>
              </a:rPr>
              <a:t> server </a:t>
            </a:r>
            <a:r>
              <a:rPr lang="en-US" sz="2800" dirty="0" err="1">
                <a:latin typeface="Cambria" panose="02040503050406030204" pitchFamily="18" charset="0"/>
              </a:rPr>
              <a:t>tersebut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hanya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ada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satu</a:t>
            </a:r>
            <a:r>
              <a:rPr lang="en-US" sz="2800" dirty="0">
                <a:latin typeface="Cambria" panose="02040503050406030204" pitchFamily="18" charset="0"/>
              </a:rPr>
              <a:t> hosting dan domain </a:t>
            </a:r>
            <a:r>
              <a:rPr lang="en-US" sz="2800" dirty="0" err="1">
                <a:latin typeface="Cambria" panose="02040503050406030204" pitchFamily="18" charset="0"/>
              </a:rPr>
              <a:t>milik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</a:p>
          <a:p>
            <a:pPr marL="0" indent="0" algn="just"/>
            <a:r>
              <a:rPr lang="en-US" sz="2800" dirty="0" err="1">
                <a:latin typeface="Cambria" panose="02040503050406030204" pitchFamily="18" charset="0"/>
              </a:rPr>
              <a:t>memerlukan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tenaga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ahli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untuk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merawatnya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4C98E-45CC-3BF9-B2EE-FCA0715D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A673-2338-72CA-609B-1544CC16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95EB-A5B6-A98D-7976-A3C80CC0F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4. Collocated Hosting</a:t>
            </a:r>
          </a:p>
          <a:p>
            <a:pPr marL="0" indent="0" algn="just"/>
            <a:r>
              <a:rPr lang="en-US" sz="2800" dirty="0">
                <a:latin typeface="Cambria" panose="02040503050406030204" pitchFamily="18" charset="0"/>
              </a:rPr>
              <a:t>Yang </a:t>
            </a:r>
            <a:r>
              <a:rPr lang="en-US" sz="2800" dirty="0" err="1">
                <a:latin typeface="Cambria" panose="02040503050406030204" pitchFamily="18" charset="0"/>
              </a:rPr>
              <a:t>satu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ini</a:t>
            </a:r>
            <a:r>
              <a:rPr lang="en-US" sz="2800" dirty="0">
                <a:latin typeface="Cambria" panose="02040503050406030204" pitchFamily="18" charset="0"/>
              </a:rPr>
              <a:t> juga </a:t>
            </a:r>
            <a:r>
              <a:rPr lang="en-US" sz="2800" dirty="0" err="1">
                <a:latin typeface="Cambria" panose="02040503050406030204" pitchFamily="18" charset="0"/>
              </a:rPr>
              <a:t>solusi</a:t>
            </a:r>
            <a:r>
              <a:rPr lang="en-US" sz="2800" dirty="0">
                <a:latin typeface="Cambria" panose="02040503050406030204" pitchFamily="18" charset="0"/>
              </a:rPr>
              <a:t> yang mahal, </a:t>
            </a:r>
            <a:r>
              <a:rPr lang="en-US" sz="2800" dirty="0" err="1">
                <a:latin typeface="Cambria" panose="02040503050406030204" pitchFamily="18" charset="0"/>
              </a:rPr>
              <a:t>sama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seperti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memiliki</a:t>
            </a:r>
            <a:r>
              <a:rPr lang="en-US" sz="2800" dirty="0">
                <a:latin typeface="Cambria" panose="02040503050406030204" pitchFamily="18" charset="0"/>
              </a:rPr>
              <a:t> server </a:t>
            </a:r>
            <a:r>
              <a:rPr lang="en-US" sz="2800" dirty="0" err="1">
                <a:latin typeface="Cambria" panose="02040503050406030204" pitchFamily="18" charset="0"/>
              </a:rPr>
              <a:t>sendiri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dikantor</a:t>
            </a:r>
            <a:r>
              <a:rPr lang="en-US" sz="2800" dirty="0">
                <a:latin typeface="Cambria" panose="02040503050406030204" pitchFamily="18" charset="0"/>
              </a:rPr>
              <a:t> / </a:t>
            </a:r>
            <a:r>
              <a:rPr lang="en-US" sz="2800" dirty="0" err="1">
                <a:latin typeface="Cambria" panose="02040503050406030204" pitchFamily="18" charset="0"/>
              </a:rPr>
              <a:t>rumah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tetapi</a:t>
            </a:r>
            <a:r>
              <a:rPr lang="en-US" sz="2800" dirty="0">
                <a:latin typeface="Cambria" panose="02040503050406030204" pitchFamily="18" charset="0"/>
              </a:rPr>
              <a:t> pada Collocated Hosting </a:t>
            </a:r>
            <a:r>
              <a:rPr lang="en-US" sz="2800" dirty="0" err="1">
                <a:latin typeface="Cambria" panose="02040503050406030204" pitchFamily="18" charset="0"/>
              </a:rPr>
              <a:t>servernya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terletak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diperusahaan</a:t>
            </a:r>
            <a:r>
              <a:rPr lang="en-US" sz="2800" dirty="0">
                <a:latin typeface="Cambria" panose="02040503050406030204" pitchFamily="18" charset="0"/>
              </a:rPr>
              <a:t> hosting dan </a:t>
            </a:r>
            <a:r>
              <a:rPr lang="en-US" sz="2800" dirty="0" err="1">
                <a:latin typeface="Cambria" panose="02040503050406030204" pitchFamily="18" charset="0"/>
              </a:rPr>
              <a:t>mereka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merawatnya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</a:rPr>
              <a:t>Contoh</a:t>
            </a:r>
            <a:r>
              <a:rPr lang="en-US" sz="2800" dirty="0">
                <a:latin typeface="Cambria" panose="02040503050406030204" pitchFamily="18" charset="0"/>
              </a:rPr>
              <a:t> AWS, Ocean dan </a:t>
            </a:r>
            <a:r>
              <a:rPr lang="en-US" sz="2800" dirty="0" err="1">
                <a:latin typeface="Cambria" panose="02040503050406030204" pitchFamily="18" charset="0"/>
              </a:rPr>
              <a:t>Layanan</a:t>
            </a:r>
            <a:r>
              <a:rPr lang="en-US" sz="2800" dirty="0">
                <a:latin typeface="Cambria" panose="02040503050406030204" pitchFamily="18" charset="0"/>
              </a:rPr>
              <a:t> Cloud </a:t>
            </a:r>
            <a:r>
              <a:rPr lang="en-US" sz="2800" dirty="0" err="1">
                <a:latin typeface="Cambria" panose="02040503050406030204" pitchFamily="18" charset="0"/>
              </a:rPr>
              <a:t>Lainnya</a:t>
            </a:r>
            <a:endParaRPr lang="en-US" sz="2800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FF518-F688-7368-B2B5-018A6DFE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55E5F9-8A55-A91B-2E32-92508E0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CF911-3736-71B4-94E9-675AE044D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82"/>
          <a:stretch/>
        </p:blipFill>
        <p:spPr>
          <a:xfrm>
            <a:off x="641131" y="497453"/>
            <a:ext cx="10662238" cy="6045335"/>
          </a:xfrm>
        </p:spPr>
      </p:pic>
    </p:spTree>
    <p:extLst>
      <p:ext uri="{BB962C8B-B14F-4D97-AF65-F5344CB8AC3E}">
        <p14:creationId xmlns:p14="http://schemas.microsoft.com/office/powerpoint/2010/main" val="424586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CEE7-3579-591A-7A60-54348C77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2CE1DD-CD7D-A281-04E9-3D0621821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18"/>
          <a:stretch/>
        </p:blipFill>
        <p:spPr>
          <a:xfrm>
            <a:off x="420414" y="181399"/>
            <a:ext cx="11340662" cy="6392042"/>
          </a:xfrm>
        </p:spPr>
      </p:pic>
    </p:spTree>
    <p:extLst>
      <p:ext uri="{BB962C8B-B14F-4D97-AF65-F5344CB8AC3E}">
        <p14:creationId xmlns:p14="http://schemas.microsoft.com/office/powerpoint/2010/main" val="5936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D6F0E9-71CD-8FEB-6EC5-0E54CB4A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2767706"/>
            <a:ext cx="8673427" cy="1322587"/>
          </a:xfrm>
        </p:spPr>
        <p:txBody>
          <a:bodyPr/>
          <a:lstStyle/>
          <a:p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Jika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kita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yang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ingin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membuat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sebuah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website dan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ingin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agar website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kita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online,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maka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kita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harus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mengerti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mengenai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DOMAIN dan HOSTING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58A7-C718-6069-1833-AC031A07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D38E-A60E-8F74-CCF4-D11C057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D3034-C61A-CBCC-C2E8-FAD80E10F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20"/>
          <a:stretch/>
        </p:blipFill>
        <p:spPr>
          <a:xfrm>
            <a:off x="462455" y="281990"/>
            <a:ext cx="11267089" cy="629401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F5C4D-ADA0-EE26-4B87-8ED43329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A745-C107-9AEE-0932-CE7982F0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</a:rPr>
              <a:t>Layanan</a:t>
            </a:r>
            <a:r>
              <a:rPr lang="en-US" b="1" dirty="0">
                <a:latin typeface="Cambria" panose="02040503050406030204" pitchFamily="18" charset="0"/>
              </a:rPr>
              <a:t> Domain &amp; 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CD71-1CD7-CB39-4C88-CB7E958D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hlinkClick r:id="rId2"/>
              </a:rPr>
              <a:t>https://www.domainesia.com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hlinkClick r:id="rId3"/>
              </a:rPr>
              <a:t>https://www.hostinger.co.id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hlinkClick r:id="rId4"/>
              </a:rPr>
              <a:t>https://idwebhost.com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hlinkClick r:id="rId5"/>
              </a:rPr>
              <a:t>https://id.000webhost.com</a:t>
            </a:r>
            <a:r>
              <a:rPr lang="en-US" dirty="0">
                <a:latin typeface="Cambria" panose="02040503050406030204" pitchFamily="18" charset="0"/>
              </a:rPr>
              <a:t> (Free)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82776-6BFE-D926-29D2-67C8BB5C4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C897-882D-8265-856F-97FF10A0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</a:rPr>
              <a:t>Referensi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30A4-F0D9-F803-B42E-8E4388ED5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Repository UNIKOM Bandung</a:t>
            </a:r>
          </a:p>
          <a:p>
            <a:r>
              <a:rPr lang="en-US" dirty="0" err="1">
                <a:latin typeface="Cambria" panose="02040503050406030204" pitchFamily="18" charset="0"/>
              </a:rPr>
              <a:t>Domainesia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DB444-F27A-5BBA-F626-49CE171C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0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7026-E67C-D260-6DAD-4563A9C3B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</a:rPr>
              <a:t>Sekian</a:t>
            </a:r>
            <a:r>
              <a:rPr lang="en-US" b="1" dirty="0">
                <a:latin typeface="Cambria" panose="02040503050406030204" pitchFamily="18" charset="0"/>
              </a:rPr>
              <a:t> &amp; </a:t>
            </a:r>
            <a:r>
              <a:rPr lang="en-US" b="1" dirty="0" err="1">
                <a:latin typeface="Cambria" panose="02040503050406030204" pitchFamily="18" charset="0"/>
              </a:rPr>
              <a:t>Terima</a:t>
            </a:r>
            <a:r>
              <a:rPr lang="en-US" b="1" dirty="0">
                <a:latin typeface="Cambria" panose="02040503050406030204" pitchFamily="18" charset="0"/>
              </a:rPr>
              <a:t> Kasih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94AF1-05BD-3082-4A77-CF34B8FD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47D3-662D-B0D7-4334-BF1CCDC1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</a:rPr>
              <a:t>Apa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itu</a:t>
            </a:r>
            <a:r>
              <a:rPr lang="en-US" b="1" dirty="0">
                <a:latin typeface="Cambria" panose="02040503050406030204" pitchFamily="18" charset="0"/>
              </a:rPr>
              <a:t> Domain?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0922-D6BD-7685-191F-9C9ED70B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Domain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merupakan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nama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unik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/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alamat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untuk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website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kita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, domain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merupakan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nama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diakhiri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dengan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.com,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.net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, .org, .online, .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xyz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, .cloud, .id dan lain-lain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5E13E-E3D0-8343-BC02-F3C4364E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3C4B-891C-8383-FA59-F2A9BFFD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D24D2B-4ADE-EA03-7647-49043867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85"/>
          <a:stretch/>
        </p:blipFill>
        <p:spPr>
          <a:xfrm>
            <a:off x="509532" y="289594"/>
            <a:ext cx="11172935" cy="627881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7BD189-3D63-50A4-71FB-63E71605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4E3-4EE4-A674-F521-9382A599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CD54-0D79-6783-A5D7-637E80E1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Untuk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biayanya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biasanya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pertahun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, dan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setelah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kita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memiliki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maka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tersebut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tidak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bisa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dimiliki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oleh orang lain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kecuali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kita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tidak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lagi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menggunakannya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/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membayarnya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. </a:t>
            </a:r>
          </a:p>
          <a:p>
            <a:pPr algn="just"/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Jika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saya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memiliki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misalkan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: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ibnusaad.com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maka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URL(Uniform Resource Locator)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saya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adalah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Courier New" pitchFamily="49" charset="0"/>
              </a:rPr>
              <a:t>ibnusaad.com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Courier New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C3583-EC09-AC17-95D1-70DFB730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AF65-5232-5835-BD30-33CF91E7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4B7C-2BB1-A1C0-CC91-22D47EC6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/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Kebanyakan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domain yang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ada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saat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ini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telah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dimiliki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orang,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jadi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benar-benar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harus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memilih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domain yang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unik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Tetapi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dalam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memilih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domain,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harus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memperhatikan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bahwa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domain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kalau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bisa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sesingkat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mungkin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untuk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mengecilkan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kemungkinan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seseorang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salah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mengetik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Courier New" pitchFamily="49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  <a:cs typeface="Courier New" pitchFamily="49" charset="0"/>
              </a:rPr>
              <a:t> domain </a:t>
            </a:r>
          </a:p>
          <a:p>
            <a:pPr marL="0" indent="0"/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contoh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: </a:t>
            </a:r>
            <a:r>
              <a:rPr lang="en-US" sz="28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muhammadibnusaad2023.com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</a:p>
          <a:p>
            <a:pPr marL="0" indent="0"/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Nama domain yang sangat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panjang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dan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sulit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diingat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Courier New" pitchFamily="49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A300F-E6C0-7A8D-78D4-D93A3CF7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DE95-936F-B336-E54D-0322758C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AB25-FE34-7F69-8BE4-DCCD138D1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Domain </a:t>
            </a:r>
            <a:r>
              <a:rPr lang="en-US" sz="2800" dirty="0" err="1">
                <a:latin typeface="Cambria" panose="02040503050406030204" pitchFamily="18" charset="0"/>
              </a:rPr>
              <a:t>sebaiknya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memiliki</a:t>
            </a:r>
            <a:r>
              <a:rPr lang="en-US" sz="2800" dirty="0">
                <a:latin typeface="Cambria" panose="02040503050406030204" pitchFamily="18" charset="0"/>
              </a:rPr>
              <a:t> arti dan </a:t>
            </a:r>
            <a:r>
              <a:rPr lang="en-US" sz="2800" dirty="0" err="1">
                <a:latin typeface="Cambria" panose="02040503050406030204" pitchFamily="18" charset="0"/>
              </a:rPr>
              <a:t>gampang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diingat</a:t>
            </a:r>
            <a:endParaRPr lang="en-US" sz="2800" dirty="0">
              <a:latin typeface="Cambria" panose="02040503050406030204" pitchFamily="18" charset="0"/>
            </a:endParaRPr>
          </a:p>
          <a:p>
            <a:pPr algn="just"/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Jangan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sekali</a:t>
            </a:r>
            <a:r>
              <a:rPr lang="en-US" sz="2800" dirty="0">
                <a:latin typeface="Cambria" panose="02040503050406030204" pitchFamily="18" charset="0"/>
              </a:rPr>
              <a:t>-kali </a:t>
            </a:r>
            <a:r>
              <a:rPr lang="en-US" sz="2800" dirty="0" err="1">
                <a:latin typeface="Cambria" panose="02040503050406030204" pitchFamily="18" charset="0"/>
              </a:rPr>
              <a:t>membeli</a:t>
            </a:r>
            <a:r>
              <a:rPr lang="en-US" sz="2800" dirty="0">
                <a:latin typeface="Cambria" panose="02040503050406030204" pitchFamily="18" charset="0"/>
              </a:rPr>
              <a:t> domain </a:t>
            </a:r>
            <a:r>
              <a:rPr lang="en-US" sz="2800" dirty="0" err="1">
                <a:latin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penggabungan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angka</a:t>
            </a:r>
            <a:r>
              <a:rPr lang="en-US" sz="2800" dirty="0">
                <a:latin typeface="Cambria" panose="02040503050406030204" pitchFamily="18" charset="0"/>
              </a:rPr>
              <a:t> dan </a:t>
            </a:r>
            <a:r>
              <a:rPr lang="en-US" sz="2800" dirty="0" err="1">
                <a:latin typeface="Cambria" panose="02040503050406030204" pitchFamily="18" charset="0"/>
              </a:rPr>
              <a:t>huruf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karena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susah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diingat</a:t>
            </a:r>
            <a:r>
              <a:rPr lang="en-US" sz="2800" dirty="0">
                <a:latin typeface="Cambria" panose="02040503050406030204" pitchFamily="18" charset="0"/>
              </a:rPr>
              <a:t>. Domain </a:t>
            </a:r>
            <a:r>
              <a:rPr lang="en-US" sz="2800" dirty="0" err="1">
                <a:latin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nama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i="1" u="sng" dirty="0">
                <a:solidFill>
                  <a:schemeClr val="accent2"/>
                </a:solidFill>
                <a:latin typeface="Cambria" panose="02040503050406030204" pitchFamily="18" charset="0"/>
              </a:rPr>
              <a:t>l4k1l4k1.com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susah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diingat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en-US" sz="2800" dirty="0" err="1">
                <a:latin typeface="Cambria" panose="02040503050406030204" pitchFamily="18" charset="0"/>
              </a:rPr>
              <a:t>Pilihlah</a:t>
            </a:r>
            <a:r>
              <a:rPr lang="en-US" sz="2800" dirty="0">
                <a:latin typeface="Cambria" panose="02040503050406030204" pitchFamily="18" charset="0"/>
              </a:rPr>
              <a:t> juga domain yang </a:t>
            </a:r>
            <a:r>
              <a:rPr lang="en-US" sz="2800" dirty="0" err="1">
                <a:latin typeface="Cambria" panose="02040503050406030204" pitchFamily="18" charset="0"/>
              </a:rPr>
              <a:t>mudah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diucapkan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E3B59-072A-2705-CE55-BC8D8662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46A-7301-8854-5449-3D0E13B0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Sub-Domain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F883-EBE7-5BF7-739A-522EDF47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/>
            <a:r>
              <a:rPr lang="en-US" sz="2800" dirty="0">
                <a:latin typeface="Cambria" panose="02040503050406030204" pitchFamily="18" charset="0"/>
              </a:rPr>
              <a:t>Subdomain </a:t>
            </a:r>
            <a:r>
              <a:rPr lang="en-US" sz="2800" dirty="0" err="1">
                <a:latin typeface="Cambria" panose="02040503050406030204" pitchFamily="18" charset="0"/>
              </a:rPr>
              <a:t>sebenarnya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alamat</a:t>
            </a:r>
            <a:r>
              <a:rPr lang="en-US" sz="2800" dirty="0">
                <a:latin typeface="Cambria" panose="02040503050406030204" pitchFamily="18" charset="0"/>
              </a:rPr>
              <a:t> domain yang </a:t>
            </a:r>
            <a:r>
              <a:rPr lang="en-US" sz="2800" dirty="0" err="1">
                <a:latin typeface="Cambria" panose="02040503050406030204" pitchFamily="18" charset="0"/>
              </a:rPr>
              <a:t>masih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menjadi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bagian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dari</a:t>
            </a:r>
            <a:r>
              <a:rPr lang="en-US" sz="2800" dirty="0">
                <a:latin typeface="Cambria" panose="02040503050406030204" pitchFamily="18" charset="0"/>
              </a:rPr>
              <a:t> domain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tetapi</a:t>
            </a:r>
            <a:r>
              <a:rPr lang="en-US" sz="2800" dirty="0">
                <a:latin typeface="Cambria" panose="02040503050406030204" pitchFamily="18" charset="0"/>
              </a:rPr>
              <a:t> subdomain </a:t>
            </a:r>
            <a:r>
              <a:rPr lang="en-US" sz="2800" dirty="0" err="1">
                <a:latin typeface="Cambria" panose="02040503050406030204" pitchFamily="18" charset="0"/>
              </a:rPr>
              <a:t>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arahkan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ke</a:t>
            </a:r>
            <a:r>
              <a:rPr lang="en-US" sz="2800" dirty="0">
                <a:latin typeface="Cambria" panose="02040503050406030204" pitchFamily="18" charset="0"/>
              </a:rPr>
              <a:t> file HTML yang </a:t>
            </a:r>
            <a:r>
              <a:rPr lang="en-US" sz="2800" dirty="0" err="1">
                <a:latin typeface="Cambria" panose="02040503050406030204" pitchFamily="18" charset="0"/>
              </a:rPr>
              <a:t>berbeda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dari</a:t>
            </a:r>
            <a:r>
              <a:rPr lang="en-US" sz="2800" dirty="0">
                <a:latin typeface="Cambria" panose="02040503050406030204" pitchFamily="18" charset="0"/>
              </a:rPr>
              <a:t> domain </a:t>
            </a:r>
            <a:r>
              <a:rPr lang="en-US" sz="2800" dirty="0" err="1">
                <a:latin typeface="Cambria" panose="02040503050406030204" pitchFamily="18" charset="0"/>
              </a:rPr>
              <a:t>utama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</a:p>
          <a:p>
            <a:pPr marL="0" indent="0" algn="just"/>
            <a:r>
              <a:rPr lang="en-US" sz="2800" dirty="0" err="1">
                <a:latin typeface="Cambria" panose="02040503050406030204" pitchFamily="18" charset="0"/>
              </a:rPr>
              <a:t>Contoh</a:t>
            </a:r>
            <a:r>
              <a:rPr lang="en-US" sz="2800" dirty="0">
                <a:latin typeface="Cambria" panose="02040503050406030204" pitchFamily="18" charset="0"/>
              </a:rPr>
              <a:t> subdomain </a:t>
            </a:r>
            <a:r>
              <a:rPr lang="en-US" sz="2800" dirty="0" err="1">
                <a:latin typeface="Cambria" panose="02040503050406030204" pitchFamily="18" charset="0"/>
              </a:rPr>
              <a:t>misalnya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u="sng" dirty="0">
                <a:latin typeface="Cambria" panose="02040503050406030204" pitchFamily="18" charset="0"/>
                <a:hlinkClick r:id="rId2"/>
              </a:rPr>
              <a:t>http://welearn.wicida.ac.id</a:t>
            </a:r>
            <a:endParaRPr lang="en-US" sz="2800" u="sng" dirty="0">
              <a:latin typeface="Cambria" panose="02040503050406030204" pitchFamily="18" charset="0"/>
            </a:endParaRPr>
          </a:p>
          <a:p>
            <a:pPr marL="0" indent="0" algn="just"/>
            <a:r>
              <a:rPr lang="en-US" sz="2800" dirty="0">
                <a:latin typeface="Cambria" panose="02040503050406030204" pitchFamily="18" charset="0"/>
              </a:rPr>
              <a:t>Yang </a:t>
            </a:r>
            <a:r>
              <a:rPr lang="en-US" sz="2800" dirty="0" err="1">
                <a:latin typeface="Cambria" panose="02040503050406030204" pitchFamily="18" charset="0"/>
              </a:rPr>
              <a:t>berarti</a:t>
            </a:r>
            <a:r>
              <a:rPr lang="en-US" sz="2800" dirty="0">
                <a:latin typeface="Cambria" panose="02040503050406030204" pitchFamily="18" charset="0"/>
              </a:rPr>
              <a:t> subdomain </a:t>
            </a:r>
            <a:r>
              <a:rPr lang="en-US" sz="2800" i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welearn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pada domain </a:t>
            </a:r>
            <a:r>
              <a:rPr lang="en-US" sz="2800" i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wicida.ac.id</a:t>
            </a:r>
            <a:r>
              <a:rPr lang="en-US" sz="2800" dirty="0">
                <a:latin typeface="Cambria" panose="02040503050406030204" pitchFamily="18" charset="0"/>
              </a:rPr>
              <a:t>. Kita </a:t>
            </a:r>
            <a:r>
              <a:rPr lang="en-US" sz="2800" dirty="0" err="1">
                <a:latin typeface="Cambria" panose="02040503050406030204" pitchFamily="18" charset="0"/>
              </a:rPr>
              <a:t>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memasang</a:t>
            </a:r>
            <a:r>
              <a:rPr lang="en-US" sz="2800" dirty="0">
                <a:latin typeface="Cambria" panose="02040503050406030204" pitchFamily="18" charset="0"/>
              </a:rPr>
              <a:t> subdomain </a:t>
            </a:r>
            <a:r>
              <a:rPr lang="en-US" sz="2800" dirty="0" err="1">
                <a:latin typeface="Cambria" panose="02040503050406030204" pitchFamily="18" charset="0"/>
              </a:rPr>
              <a:t>melalui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tempat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kita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membeli</a:t>
            </a:r>
            <a:r>
              <a:rPr lang="en-US" sz="2800" dirty="0">
                <a:latin typeface="Cambria" panose="02040503050406030204" pitchFamily="18" charset="0"/>
              </a:rPr>
              <a:t> domain.</a:t>
            </a:r>
          </a:p>
          <a:p>
            <a:pPr marL="0" indent="0"/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66035-D84B-7697-17AB-AFBDADA7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7DAF-88D6-F959-2E91-3B7605A0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EE92-35BF-D168-48B8-4B7B6A366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mbria" panose="02040503050406030204" pitchFamily="18" charset="0"/>
              </a:rPr>
              <a:t>Apabila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seseorang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mengklik</a:t>
            </a:r>
            <a:r>
              <a:rPr lang="en-US" dirty="0">
                <a:latin typeface="Cambria" panose="02040503050406030204" pitchFamily="18" charset="0"/>
              </a:rPr>
              <a:t> domain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kemudian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bagaimana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caranya</a:t>
            </a:r>
            <a:r>
              <a:rPr lang="en-US" dirty="0">
                <a:latin typeface="Cambria" panose="02040503050406030204" pitchFamily="18" charset="0"/>
              </a:rPr>
              <a:t> agar </a:t>
            </a:r>
            <a:r>
              <a:rPr lang="en-US" dirty="0" err="1">
                <a:latin typeface="Cambria" panose="02040503050406030204" pitchFamily="18" charset="0"/>
              </a:rPr>
              <a:t>dokumen</a:t>
            </a:r>
            <a:r>
              <a:rPr lang="en-US" dirty="0">
                <a:latin typeface="Cambria" panose="02040503050406030204" pitchFamily="18" charset="0"/>
              </a:rPr>
              <a:t> HTML yang </a:t>
            </a:r>
            <a:r>
              <a:rPr lang="en-US" dirty="0" err="1">
                <a:latin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</a:rPr>
              <a:t>komputer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ditampilkan</a:t>
            </a:r>
            <a:r>
              <a:rPr lang="en-US" dirty="0">
                <a:latin typeface="Cambria" panose="02040503050406030204" pitchFamily="18" charset="0"/>
              </a:rPr>
              <a:t>? </a:t>
            </a:r>
          </a:p>
          <a:p>
            <a:pPr algn="just"/>
            <a:r>
              <a:rPr lang="en-US" dirty="0" err="1">
                <a:latin typeface="Cambria" panose="02040503050406030204" pitchFamily="18" charset="0"/>
              </a:rPr>
              <a:t>Dokumen-dokumen</a:t>
            </a:r>
            <a:r>
              <a:rPr lang="en-US" dirty="0">
                <a:latin typeface="Cambria" panose="02040503050406030204" pitchFamily="18" charset="0"/>
              </a:rPr>
              <a:t> HTML pada </a:t>
            </a:r>
            <a:r>
              <a:rPr lang="en-US" dirty="0" err="1">
                <a:latin typeface="Cambria" panose="02040503050406030204" pitchFamily="18" charset="0"/>
              </a:rPr>
              <a:t>komputer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disimpan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ditempat</a:t>
            </a:r>
            <a:r>
              <a:rPr lang="en-US" dirty="0">
                <a:latin typeface="Cambria" panose="02040503050406030204" pitchFamily="18" charset="0"/>
              </a:rPr>
              <a:t> lain, </a:t>
            </a:r>
            <a:r>
              <a:rPr lang="en-US" dirty="0" err="1">
                <a:latin typeface="Cambria" panose="02040503050406030204" pitchFamily="18" charset="0"/>
              </a:rPr>
              <a:t>jangan</a:t>
            </a:r>
            <a:r>
              <a:rPr lang="en-US" dirty="0">
                <a:latin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</a:rPr>
              <a:t>komputer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menyewa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tempat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diperusahaan</a:t>
            </a:r>
            <a:r>
              <a:rPr lang="en-US" dirty="0">
                <a:latin typeface="Cambria" panose="02040503050406030204" pitchFamily="18" charset="0"/>
              </a:rPr>
              <a:t> Hosting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menyimpan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dokumen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en-US" dirty="0">
                <a:latin typeface="Cambria" panose="02040503050406030204" pitchFamily="18" charset="0"/>
              </a:rPr>
              <a:t>Jadi hosting </a:t>
            </a:r>
            <a:r>
              <a:rPr lang="en-US" dirty="0" err="1">
                <a:latin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tempat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menyimpan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dokumen</a:t>
            </a:r>
            <a:r>
              <a:rPr lang="en-US" dirty="0">
                <a:latin typeface="Cambria" panose="02040503050406030204" pitchFamily="18" charset="0"/>
              </a:rPr>
              <a:t> HTML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perusahaan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menjual</a:t>
            </a:r>
            <a:r>
              <a:rPr lang="en-US" dirty="0">
                <a:latin typeface="Cambria" panose="02040503050406030204" pitchFamily="18" charset="0"/>
              </a:rPr>
              <a:t> hosting juga </a:t>
            </a:r>
            <a:r>
              <a:rPr lang="en-US" dirty="0" err="1">
                <a:latin typeface="Cambria" panose="02040503050406030204" pitchFamily="18" charset="0"/>
              </a:rPr>
              <a:t>menjual</a:t>
            </a:r>
            <a:r>
              <a:rPr lang="en-US" dirty="0">
                <a:latin typeface="Cambria" panose="02040503050406030204" pitchFamily="18" charset="0"/>
              </a:rPr>
              <a:t> domain </a:t>
            </a:r>
            <a:r>
              <a:rPr lang="en-US" dirty="0" err="1">
                <a:latin typeface="Cambria" panose="02040503050406030204" pitchFamily="18" charset="0"/>
              </a:rPr>
              <a:t>jadi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membeli</a:t>
            </a:r>
            <a:r>
              <a:rPr lang="en-US" dirty="0">
                <a:latin typeface="Cambria" panose="02040503050406030204" pitchFamily="18" charset="0"/>
              </a:rPr>
              <a:t> domain </a:t>
            </a:r>
            <a:r>
              <a:rPr lang="en-US" dirty="0" err="1">
                <a:latin typeface="Cambria" panose="02040503050406030204" pitchFamily="18" charset="0"/>
              </a:rPr>
              <a:t>sekaligus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menyewa</a:t>
            </a:r>
            <a:r>
              <a:rPr lang="en-US" dirty="0">
                <a:latin typeface="Cambria" panose="02040503050406030204" pitchFamily="18" charset="0"/>
              </a:rPr>
              <a:t> hosting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menyimpan</a:t>
            </a:r>
            <a:r>
              <a:rPr lang="en-US" dirty="0">
                <a:latin typeface="Cambria" panose="02040503050406030204" pitchFamily="18" charset="0"/>
              </a:rPr>
              <a:t> file HTML </a:t>
            </a:r>
            <a:r>
              <a:rPr lang="en-US" dirty="0" err="1">
                <a:latin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</a:rPr>
              <a:t>Pembayaran</a:t>
            </a:r>
            <a:r>
              <a:rPr lang="en-US" dirty="0">
                <a:latin typeface="Cambria" panose="02040503050406030204" pitchFamily="18" charset="0"/>
              </a:rPr>
              <a:t> hosting </a:t>
            </a:r>
            <a:r>
              <a:rPr lang="en-US" dirty="0" err="1">
                <a:latin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bulanan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87251-9B2C-1DEC-1CD8-333E57F6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5" y="169041"/>
            <a:ext cx="1046436" cy="1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719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{78AE27FD-00F7-2D4B-BE69-08B3BBF8EAA6}tf16401369</Template>
  <TotalTime>113</TotalTime>
  <Words>933</Words>
  <Application>Microsoft Macintosh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 Light</vt:lpstr>
      <vt:lpstr>Cambria</vt:lpstr>
      <vt:lpstr>Rockwell</vt:lpstr>
      <vt:lpstr>Wingdings</vt:lpstr>
      <vt:lpstr>Atlas</vt:lpstr>
      <vt:lpstr>Pemrograman Berbasis Web Domain &amp; Hosting</vt:lpstr>
      <vt:lpstr>PowerPoint Presentation</vt:lpstr>
      <vt:lpstr>Apa itu Domain?</vt:lpstr>
      <vt:lpstr>PowerPoint Presentation</vt:lpstr>
      <vt:lpstr>PowerPoint Presentation</vt:lpstr>
      <vt:lpstr>PowerPoint Presentation</vt:lpstr>
      <vt:lpstr>PowerPoint Presentation</vt:lpstr>
      <vt:lpstr>Sub-Domain</vt:lpstr>
      <vt:lpstr>Hosting</vt:lpstr>
      <vt:lpstr>Memilih Hosting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Layanan Domain &amp; Hosting</vt:lpstr>
      <vt:lpstr>Referensi</vt:lpstr>
      <vt:lpstr>Sekian &amp;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Berbasis Web Domain &amp; Hosting</dc:title>
  <dc:creator>Microsoft Office User</dc:creator>
  <cp:lastModifiedBy>Microsoft Office User</cp:lastModifiedBy>
  <cp:revision>33</cp:revision>
  <dcterms:created xsi:type="dcterms:W3CDTF">2023-12-22T02:04:39Z</dcterms:created>
  <dcterms:modified xsi:type="dcterms:W3CDTF">2023-12-22T03:57:42Z</dcterms:modified>
</cp:coreProperties>
</file>