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2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AA68F-D39A-4F07-9B21-94C9BAFBB483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C800D-7E82-4AAD-A0AD-6C23B9177A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AA68F-D39A-4F07-9B21-94C9BAFBB483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C800D-7E82-4AAD-A0AD-6C23B9177A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AA68F-D39A-4F07-9B21-94C9BAFBB483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C800D-7E82-4AAD-A0AD-6C23B9177A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AA68F-D39A-4F07-9B21-94C9BAFBB483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C800D-7E82-4AAD-A0AD-6C23B9177A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AA68F-D39A-4F07-9B21-94C9BAFBB483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C800D-7E82-4AAD-A0AD-6C23B9177A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AA68F-D39A-4F07-9B21-94C9BAFBB483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C800D-7E82-4AAD-A0AD-6C23B9177A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AA68F-D39A-4F07-9B21-94C9BAFBB483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C800D-7E82-4AAD-A0AD-6C23B9177A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AA68F-D39A-4F07-9B21-94C9BAFBB483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C800D-7E82-4AAD-A0AD-6C23B9177A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AA68F-D39A-4F07-9B21-94C9BAFBB483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C800D-7E82-4AAD-A0AD-6C23B9177A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AA68F-D39A-4F07-9B21-94C9BAFBB483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C800D-7E82-4AAD-A0AD-6C23B9177A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51AA68F-D39A-4F07-9B21-94C9BAFBB483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1C800D-7E82-4AAD-A0AD-6C23B9177A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51AA68F-D39A-4F07-9B21-94C9BAFBB483}" type="datetimeFigureOut">
              <a:rPr lang="en-US" smtClean="0"/>
              <a:pPr/>
              <a:t>3/6/2022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B1C800D-7E82-4AAD-A0AD-6C23B9177A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Mata </a:t>
            </a:r>
            <a:r>
              <a:rPr lang="en-US" dirty="0" err="1" smtClean="0"/>
              <a:t>Kuliah</a:t>
            </a:r>
            <a:r>
              <a:rPr lang="en-US" dirty="0" smtClean="0"/>
              <a:t> Multimedia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Muhammad </a:t>
            </a:r>
            <a:r>
              <a:rPr lang="en-US" sz="2800" dirty="0" err="1" smtClean="0"/>
              <a:t>Ibnu</a:t>
            </a:r>
            <a:r>
              <a:rPr lang="en-US" sz="2800" dirty="0" smtClean="0"/>
              <a:t> </a:t>
            </a:r>
            <a:r>
              <a:rPr lang="en-US" sz="2800" dirty="0" err="1" smtClean="0"/>
              <a:t>Sa’ad</a:t>
            </a:r>
            <a:r>
              <a:rPr lang="en-US" sz="2800" dirty="0" smtClean="0"/>
              <a:t>, </a:t>
            </a:r>
            <a:r>
              <a:rPr lang="en-US" sz="2800" dirty="0" err="1" smtClean="0"/>
              <a:t>S.Kom</a:t>
            </a:r>
            <a:r>
              <a:rPr lang="en-US" sz="2800" dirty="0" smtClean="0"/>
              <a:t>., </a:t>
            </a:r>
            <a:r>
              <a:rPr lang="en-US" sz="2800" dirty="0" err="1" smtClean="0"/>
              <a:t>M.Kom</a:t>
            </a:r>
            <a:endParaRPr lang="en-US" sz="2800" dirty="0"/>
          </a:p>
        </p:txBody>
      </p:sp>
      <p:pic>
        <p:nvPicPr>
          <p:cNvPr id="1026" name="Picture 2" descr="C:\Users\ASUS\Desktop\logo2\STMIK-Widya-Cipta-Dharm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762000"/>
            <a:ext cx="1788367" cy="1752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Sejarah</a:t>
            </a:r>
            <a:r>
              <a:rPr lang="en-US" dirty="0" smtClean="0"/>
              <a:t> Multimedia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 smtClean="0"/>
              <a:t>Istilah</a:t>
            </a:r>
            <a:r>
              <a:rPr lang="en-US" dirty="0" smtClean="0"/>
              <a:t> multimedia </a:t>
            </a:r>
            <a:r>
              <a:rPr lang="en-US" dirty="0" err="1" smtClean="0"/>
              <a:t>berawal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teater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computer. </a:t>
            </a:r>
            <a:r>
              <a:rPr lang="en-US" dirty="0" err="1" smtClean="0"/>
              <a:t>Pertunjukan</a:t>
            </a:r>
            <a:r>
              <a:rPr lang="en-US" dirty="0" smtClean="0"/>
              <a:t> yang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medium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pertunjukan</a:t>
            </a:r>
            <a:r>
              <a:rPr lang="en-US" dirty="0" smtClean="0"/>
              <a:t> </a:t>
            </a:r>
            <a:r>
              <a:rPr lang="en-US" dirty="0" smtClean="0"/>
              <a:t>multimedia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multimedia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1980-an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diperkenalkannya</a:t>
            </a:r>
            <a:r>
              <a:rPr lang="en-US" dirty="0" smtClean="0"/>
              <a:t> </a:t>
            </a:r>
            <a:r>
              <a:rPr lang="en-US" dirty="0" err="1" smtClean="0"/>
              <a:t>Hypercard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Apple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1987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pengumuman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IBM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1989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audio visual connection(AVC) </a:t>
            </a:r>
            <a:r>
              <a:rPr lang="en-US" dirty="0" err="1" smtClean="0"/>
              <a:t>dan</a:t>
            </a:r>
            <a:r>
              <a:rPr lang="en-US" dirty="0" smtClean="0"/>
              <a:t> video </a:t>
            </a:r>
            <a:r>
              <a:rPr lang="en-US" dirty="0" err="1" smtClean="0"/>
              <a:t>adhapter</a:t>
            </a:r>
            <a:r>
              <a:rPr lang="en-US" dirty="0" smtClean="0"/>
              <a:t> card ps/2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1994 </a:t>
            </a:r>
            <a:r>
              <a:rPr lang="en-US" dirty="0" err="1" smtClean="0"/>
              <a:t>diperkerkirakan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700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multimedia </a:t>
            </a:r>
            <a:r>
              <a:rPr lang="en-US" dirty="0" err="1" smtClean="0"/>
              <a:t>dipasaran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Multimedia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pemakai</a:t>
            </a:r>
            <a:r>
              <a:rPr lang="en-US" dirty="0" smtClean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output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yang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kaya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media table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grafik</a:t>
            </a:r>
            <a:r>
              <a:rPr lang="en-US" dirty="0" smtClean="0"/>
              <a:t> </a:t>
            </a:r>
            <a:r>
              <a:rPr lang="en-US" dirty="0" err="1" smtClean="0"/>
              <a:t>konvensional</a:t>
            </a:r>
            <a:r>
              <a:rPr lang="en-US" dirty="0" smtClean="0"/>
              <a:t>. </a:t>
            </a:r>
            <a:r>
              <a:rPr lang="en-US" dirty="0" err="1" smtClean="0"/>
              <a:t>pemakai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, </a:t>
            </a:r>
            <a:r>
              <a:rPr lang="en-US" dirty="0" err="1" smtClean="0"/>
              <a:t>foto</a:t>
            </a:r>
            <a:r>
              <a:rPr lang="en-US" dirty="0" smtClean="0"/>
              <a:t>, video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animasi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mendengar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stereo, </a:t>
            </a:r>
            <a:r>
              <a:rPr lang="en-US" dirty="0" err="1" smtClean="0"/>
              <a:t>perekaman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musik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multimedia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interaktif</a:t>
            </a:r>
            <a:r>
              <a:rPr lang="en-US" dirty="0" smtClean="0"/>
              <a:t>, </a:t>
            </a:r>
            <a:r>
              <a:rPr lang="en-US" dirty="0" err="1" smtClean="0"/>
              <a:t>memungkinkan</a:t>
            </a:r>
            <a:r>
              <a:rPr lang="en-US" dirty="0" smtClean="0"/>
              <a:t> </a:t>
            </a:r>
            <a:r>
              <a:rPr lang="en-US" dirty="0" err="1" smtClean="0"/>
              <a:t>pemakai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output </a:t>
            </a:r>
            <a:r>
              <a:rPr lang="en-US" dirty="0" err="1" smtClean="0"/>
              <a:t>dengan</a:t>
            </a:r>
            <a:r>
              <a:rPr lang="en-US" dirty="0" smtClean="0"/>
              <a:t> mouse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layar</a:t>
            </a:r>
            <a:r>
              <a:rPr lang="en-US" dirty="0" smtClean="0"/>
              <a:t> </a:t>
            </a:r>
            <a:r>
              <a:rPr lang="en-US" dirty="0" err="1" smtClean="0"/>
              <a:t>sentuh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blind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Kontrak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Presensi</a:t>
            </a:r>
            <a:r>
              <a:rPr lang="en-US" dirty="0" smtClean="0"/>
              <a:t> 10% </a:t>
            </a:r>
          </a:p>
          <a:p>
            <a:r>
              <a:rPr lang="en-US" dirty="0" err="1" smtClean="0"/>
              <a:t>Tugas</a:t>
            </a:r>
            <a:r>
              <a:rPr lang="en-US" dirty="0" smtClean="0"/>
              <a:t> 20% </a:t>
            </a:r>
          </a:p>
          <a:p>
            <a:r>
              <a:rPr lang="en-US" dirty="0" smtClean="0"/>
              <a:t>UTS 30% </a:t>
            </a:r>
          </a:p>
          <a:p>
            <a:r>
              <a:rPr lang="en-US" dirty="0" smtClean="0"/>
              <a:t>UAS 40%</a:t>
            </a:r>
            <a:endParaRPr lang="en-US" dirty="0"/>
          </a:p>
        </p:txBody>
      </p:sp>
    </p:spTree>
  </p:cSld>
  <p:clrMapOvr>
    <a:masterClrMapping/>
  </p:clrMapOvr>
  <p:transition spd="slow">
    <p:cover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Deskripsi</a:t>
            </a:r>
            <a:r>
              <a:rPr lang="en-US" dirty="0" smtClean="0"/>
              <a:t> Mata </a:t>
            </a:r>
            <a:r>
              <a:rPr lang="en-US" dirty="0" err="1" smtClean="0"/>
              <a:t>Kuliah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dibekali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dasar-dasar</a:t>
            </a:r>
            <a:r>
              <a:rPr lang="en-US" dirty="0" smtClean="0"/>
              <a:t> Multimedia,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definisi</a:t>
            </a:r>
            <a:r>
              <a:rPr lang="en-US" dirty="0" smtClean="0"/>
              <a:t>, </a:t>
            </a:r>
            <a:r>
              <a:rPr lang="en-US" dirty="0" err="1" smtClean="0"/>
              <a:t>jenis-jenis</a:t>
            </a:r>
            <a:r>
              <a:rPr lang="en-US" dirty="0" smtClean="0"/>
              <a:t> multimedia, </a:t>
            </a:r>
            <a:r>
              <a:rPr lang="en-US" dirty="0" err="1" smtClean="0"/>
              <a:t>aplikasi</a:t>
            </a:r>
            <a:r>
              <a:rPr lang="en-US" dirty="0" smtClean="0"/>
              <a:t>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materi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r>
              <a:rPr lang="en-US" dirty="0" smtClean="0"/>
              <a:t>.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dibekali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multimedia, 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jenis-jenis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,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manusianya</a:t>
            </a:r>
            <a:r>
              <a:rPr lang="en-US" dirty="0" smtClean="0"/>
              <a:t>.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diperkenalkan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adobe animate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melatih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animasi</a:t>
            </a:r>
            <a:r>
              <a:rPr lang="en-US" dirty="0" smtClean="0"/>
              <a:t> 2D </a:t>
            </a:r>
            <a:r>
              <a:rPr lang="en-US" dirty="0" err="1" smtClean="0"/>
              <a:t>dan</a:t>
            </a:r>
            <a:r>
              <a:rPr lang="en-US" dirty="0" smtClean="0"/>
              <a:t> 3D.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pasca</a:t>
            </a:r>
            <a:r>
              <a:rPr lang="en-US" dirty="0" smtClean="0"/>
              <a:t> UTS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diperkenalkan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multimedia </a:t>
            </a:r>
            <a:r>
              <a:rPr lang="en-US" dirty="0" err="1" smtClean="0"/>
              <a:t>terkini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Augmented Reality.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objek</a:t>
            </a:r>
            <a:r>
              <a:rPr lang="en-US" dirty="0" smtClean="0"/>
              <a:t> 3D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aplikasi</a:t>
            </a:r>
            <a:r>
              <a:rPr lang="en-US" dirty="0" smtClean="0"/>
              <a:t> Blender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diaplikasikan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Agmented</a:t>
            </a:r>
            <a:r>
              <a:rPr lang="en-US" dirty="0" smtClean="0"/>
              <a:t> Reality.</a:t>
            </a:r>
            <a:endParaRPr lang="en-US" dirty="0"/>
          </a:p>
        </p:txBody>
      </p:sp>
    </p:spTree>
  </p:cSld>
  <p:clrMapOvr>
    <a:masterClrMapping/>
  </p:clrMapOvr>
  <p:transition spd="slow">
    <p:cover dir="r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id-ID" dirty="0"/>
              <a:t>Multimedia merupakan kombinasi teks, seni, suara, gambar dan video yang disampaikan dengan komputer atau dimanipulasi secara digital dan dapat disampaikan atau di kontrol secara interaktif, ada tiga jenis </a:t>
            </a:r>
            <a:r>
              <a:rPr lang="id-ID" i="1" dirty="0"/>
              <a:t>multimedia</a:t>
            </a:r>
            <a:r>
              <a:rPr lang="id-ID" dirty="0"/>
              <a:t> yaitu </a:t>
            </a:r>
            <a:r>
              <a:rPr lang="id-ID" dirty="0" smtClean="0"/>
              <a:t>:</a:t>
            </a:r>
            <a:endParaRPr lang="en-US" dirty="0" smtClean="0"/>
          </a:p>
          <a:p>
            <a:pPr marL="514350" indent="-514350" algn="just">
              <a:buAutoNum type="arabicPeriod"/>
            </a:pPr>
            <a:r>
              <a:rPr lang="en-US" dirty="0" smtClean="0"/>
              <a:t>Multimedia </a:t>
            </a:r>
            <a:r>
              <a:rPr lang="en-US" dirty="0" err="1" smtClean="0"/>
              <a:t>Interaktif</a:t>
            </a:r>
            <a:endParaRPr lang="en-US" dirty="0" smtClean="0"/>
          </a:p>
          <a:p>
            <a:pPr marL="514350" indent="-514350" algn="just">
              <a:buNone/>
            </a:pPr>
            <a:r>
              <a:rPr lang="en-US" dirty="0" smtClean="0"/>
              <a:t>	</a:t>
            </a:r>
            <a:r>
              <a:rPr lang="id-ID" dirty="0" smtClean="0"/>
              <a:t>Pengguna </a:t>
            </a:r>
            <a:r>
              <a:rPr lang="id-ID" dirty="0"/>
              <a:t>dapat mengontrol apa dan kapan elemen – elemen multimedia akan dikirimkan atau ditampilkan</a:t>
            </a:r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id-ID" dirty="0"/>
              <a:t>Multimedia </a:t>
            </a:r>
            <a:r>
              <a:rPr lang="id-ID" i="1" dirty="0" smtClean="0"/>
              <a:t>Hyperaktif</a:t>
            </a:r>
            <a:r>
              <a:rPr lang="en-US" i="1" dirty="0" smtClean="0"/>
              <a:t> :</a:t>
            </a:r>
          </a:p>
          <a:p>
            <a:pPr lvl="0">
              <a:buNone/>
            </a:pPr>
            <a:r>
              <a:rPr lang="en-US" dirty="0" smtClean="0"/>
              <a:t>	</a:t>
            </a:r>
            <a:r>
              <a:rPr lang="id-ID" dirty="0" smtClean="0"/>
              <a:t>Multimedia </a:t>
            </a:r>
            <a:r>
              <a:rPr lang="id-ID" dirty="0"/>
              <a:t>jenis ini memiliki suatu struktur dari elemen–elemen terkait dengan pengguna yang dapat mengarahkannya, dapat dikatakan </a:t>
            </a:r>
            <a:r>
              <a:rPr lang="id-ID" i="1" dirty="0"/>
              <a:t>multiedia</a:t>
            </a:r>
            <a:r>
              <a:rPr lang="id-ID" dirty="0"/>
              <a:t> jenis ini memiliki banyak tautan (</a:t>
            </a:r>
            <a:r>
              <a:rPr lang="id-ID" i="1" dirty="0"/>
              <a:t>link</a:t>
            </a:r>
            <a:r>
              <a:rPr lang="id-ID" dirty="0"/>
              <a:t>) yang menghubungkan elemen–elemen </a:t>
            </a:r>
            <a:r>
              <a:rPr lang="id-ID" i="1" dirty="0"/>
              <a:t>multimedia</a:t>
            </a:r>
            <a:r>
              <a:rPr lang="id-ID" dirty="0"/>
              <a:t> yang ada</a:t>
            </a:r>
            <a:r>
              <a:rPr lang="id-ID" dirty="0" smtClean="0"/>
              <a:t>.</a:t>
            </a:r>
            <a:endParaRPr lang="en-US" dirty="0" smtClean="0"/>
          </a:p>
          <a:p>
            <a:r>
              <a:rPr lang="id-ID" dirty="0"/>
              <a:t>Multimedia </a:t>
            </a:r>
            <a:r>
              <a:rPr lang="id-ID" i="1" dirty="0" smtClean="0"/>
              <a:t>Linear</a:t>
            </a:r>
            <a:r>
              <a:rPr lang="en-US" i="1" dirty="0" smtClean="0"/>
              <a:t> 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id-ID" dirty="0" smtClean="0"/>
              <a:t>Pengguna </a:t>
            </a:r>
            <a:r>
              <a:rPr lang="id-ID" dirty="0"/>
              <a:t>hanya jadi penonton dan menikmati produk multimedia yang disajikan dari awal hingga akhir</a:t>
            </a:r>
            <a:endParaRPr lang="en-US" dirty="0" smtClean="0"/>
          </a:p>
          <a:p>
            <a:pPr lvl="0"/>
            <a:endParaRPr lang="en-US" i="1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 spd="slow">
    <p:spli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 …</a:t>
            </a:r>
            <a:endParaRPr lang="en-US" dirty="0"/>
          </a:p>
        </p:txBody>
      </p:sp>
      <p:pic>
        <p:nvPicPr>
          <p:cNvPr id="4" name="Content Placeholder 3" descr="mul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800" y="2057400"/>
            <a:ext cx="5105400" cy="3432347"/>
          </a:xfrm>
        </p:spPr>
      </p:pic>
    </p:spTree>
  </p:cSld>
  <p:clrMapOvr>
    <a:masterClrMapping/>
  </p:clrMapOvr>
  <p:transition spd="slow">
    <p:comb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Ada berbagai macam perangkat keras yang mendukung pengolahan multimedia yang bekerja elektronis dan otomatis. Sistem perangkat keras multimedia terdiri dari 4 unsur utama dan 1 unsur tambahan, keempat unsur tersebut antara </a:t>
            </a:r>
            <a:r>
              <a:rPr lang="id-ID" dirty="0" smtClean="0"/>
              <a:t>lain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id-ID" i="1" dirty="0" smtClean="0"/>
              <a:t>Input Unit</a:t>
            </a:r>
            <a:r>
              <a:rPr lang="id-ID" dirty="0" smtClean="0"/>
              <a:t> adalah piranti/tempat untuk memasukan data dan program yang akan diproses dalam </a:t>
            </a:r>
            <a:r>
              <a:rPr lang="id-ID" dirty="0" smtClean="0"/>
              <a:t>komputer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id-ID" i="1" dirty="0" smtClean="0"/>
              <a:t>Output unit</a:t>
            </a:r>
            <a:r>
              <a:rPr lang="id-ID" dirty="0" smtClean="0"/>
              <a:t> piranti/tempat untuk mengeluarkan hasil proses komputer multimedia</a:t>
            </a:r>
            <a:endParaRPr lang="en-US" dirty="0"/>
          </a:p>
        </p:txBody>
      </p:sp>
    </p:spTree>
  </p:cSld>
  <p:clrMapOvr>
    <a:masterClrMapping/>
  </p:clrMapOvr>
  <p:transition spd="slow">
    <p:checke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id-ID" i="1" dirty="0" smtClean="0"/>
              <a:t>Control Processing Unit</a:t>
            </a:r>
            <a:r>
              <a:rPr lang="id-ID" dirty="0" smtClean="0"/>
              <a:t> (CPU) Processor merupakan otak komputer, karena CPU merupakan tempat proses data dari sistem </a:t>
            </a:r>
            <a:r>
              <a:rPr lang="id-ID" dirty="0" smtClean="0"/>
              <a:t>komputer</a:t>
            </a:r>
            <a:endParaRPr lang="en-US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id-ID" dirty="0" smtClean="0"/>
              <a:t>Penyimpanan dapat dibedakan menjadi 2 bagian yaitu </a:t>
            </a:r>
            <a:r>
              <a:rPr lang="id-ID" dirty="0" smtClean="0"/>
              <a:t>:</a:t>
            </a:r>
            <a:endParaRPr lang="en-US" dirty="0" smtClean="0"/>
          </a:p>
          <a:p>
            <a:pPr marL="514350" indent="-514350"/>
            <a:r>
              <a:rPr lang="id-ID" dirty="0" smtClean="0"/>
              <a:t>Penyimpanan </a:t>
            </a:r>
            <a:r>
              <a:rPr lang="id-ID" i="1" dirty="0" smtClean="0"/>
              <a:t>Internal</a:t>
            </a:r>
            <a:r>
              <a:rPr lang="en-US" i="1" dirty="0" smtClean="0"/>
              <a:t>: </a:t>
            </a:r>
            <a:r>
              <a:rPr lang="id-ID" dirty="0" smtClean="0"/>
              <a:t>Penyimpanan </a:t>
            </a:r>
            <a:r>
              <a:rPr lang="id-ID" i="1" dirty="0" smtClean="0"/>
              <a:t>Internal/Primary Storage</a:t>
            </a:r>
            <a:r>
              <a:rPr lang="id-ID" dirty="0" smtClean="0"/>
              <a:t> merupakan penyimpanan yang berhubungan langsung dengan CPU</a:t>
            </a:r>
            <a:endParaRPr lang="en-US" dirty="0"/>
          </a:p>
        </p:txBody>
      </p:sp>
    </p:spTree>
  </p:cSld>
  <p:clrMapOvr>
    <a:masterClrMapping/>
  </p:clrMapOvr>
  <p:transition spd="slow"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d-ID" dirty="0" smtClean="0"/>
              <a:t>Penyimpanan </a:t>
            </a:r>
            <a:r>
              <a:rPr lang="id-ID" i="1" dirty="0" smtClean="0"/>
              <a:t>Eksternal</a:t>
            </a:r>
            <a:r>
              <a:rPr lang="en-US" i="1" dirty="0" smtClean="0"/>
              <a:t> : </a:t>
            </a:r>
            <a:r>
              <a:rPr lang="id-ID" dirty="0" smtClean="0"/>
              <a:t>Penyimpanan </a:t>
            </a:r>
            <a:r>
              <a:rPr lang="id-ID" i="1" dirty="0" smtClean="0"/>
              <a:t>Eksternal</a:t>
            </a:r>
            <a:r>
              <a:rPr lang="id-ID" dirty="0" smtClean="0"/>
              <a:t> adalah penyimpanan yang tidak berhubungan dengan CPU, Penyimpanan </a:t>
            </a:r>
            <a:r>
              <a:rPr lang="id-ID" i="1" dirty="0" smtClean="0"/>
              <a:t>Eksternal</a:t>
            </a:r>
            <a:r>
              <a:rPr lang="id-ID" dirty="0" smtClean="0"/>
              <a:t> dapat menyimpan data secara tetap</a:t>
            </a:r>
            <a:r>
              <a:rPr lang="id-ID" dirty="0" smtClean="0"/>
              <a:t>.</a:t>
            </a:r>
            <a:endParaRPr lang="en-US" dirty="0" smtClean="0"/>
          </a:p>
          <a:p>
            <a:pPr marL="514350" indent="-514350">
              <a:buFont typeface="+mj-lt"/>
              <a:buAutoNum type="arabicPeriod" startAt="5"/>
            </a:pPr>
            <a:r>
              <a:rPr lang="id-ID" dirty="0" smtClean="0"/>
              <a:t>Terdapat enam jenis subjek multimedia antara lain </a:t>
            </a:r>
            <a:r>
              <a:rPr lang="id-ID" dirty="0" smtClean="0"/>
              <a:t>:</a:t>
            </a:r>
            <a:endParaRPr lang="en-US" dirty="0" smtClean="0"/>
          </a:p>
          <a:p>
            <a:pPr marL="514350" indent="-514350"/>
            <a:r>
              <a:rPr lang="id-ID" dirty="0" smtClean="0"/>
              <a:t>Teks</a:t>
            </a:r>
            <a:endParaRPr lang="en-US" dirty="0" smtClean="0"/>
          </a:p>
          <a:p>
            <a:pPr marL="514350" indent="-514350"/>
            <a:r>
              <a:rPr lang="id-ID" dirty="0" smtClean="0"/>
              <a:t>Grafik</a:t>
            </a:r>
            <a:endParaRPr lang="en-US" dirty="0" smtClean="0"/>
          </a:p>
          <a:p>
            <a:pPr marL="514350" indent="-514350"/>
            <a:r>
              <a:rPr lang="id-ID" dirty="0" smtClean="0"/>
              <a:t>Bunyi</a:t>
            </a:r>
            <a:endParaRPr lang="en-US" dirty="0" smtClean="0"/>
          </a:p>
          <a:p>
            <a:pPr marL="514350" indent="-514350"/>
            <a:r>
              <a:rPr lang="id-ID" dirty="0" smtClean="0"/>
              <a:t>Video</a:t>
            </a:r>
            <a:endParaRPr lang="en-US" dirty="0" smtClean="0"/>
          </a:p>
          <a:p>
            <a:pPr marL="514350" indent="-514350"/>
            <a:r>
              <a:rPr lang="id-ID" dirty="0" smtClean="0"/>
              <a:t>Animasi</a:t>
            </a:r>
            <a:endParaRPr lang="en-US" dirty="0" smtClean="0"/>
          </a:p>
          <a:p>
            <a:pPr marL="514350" indent="-514350"/>
            <a:r>
              <a:rPr lang="id-ID" i="1" dirty="0" smtClean="0"/>
              <a:t>Software</a:t>
            </a:r>
            <a:endParaRPr lang="en-US" i="1" dirty="0" smtClean="0"/>
          </a:p>
          <a:p>
            <a:pPr marL="514350" indent="-514350"/>
            <a:endParaRPr lang="en-US" dirty="0"/>
          </a:p>
        </p:txBody>
      </p:sp>
    </p:spTree>
  </p:cSld>
  <p:clrMapOvr>
    <a:masterClrMapping/>
  </p:clrMapOvr>
  <p:transition spd="slow">
    <p:push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146</TotalTime>
  <Words>458</Words>
  <Application>Microsoft Office PowerPoint</Application>
  <PresentationFormat>On-screen Show (4:3)</PresentationFormat>
  <Paragraphs>43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Mata Kuliah Multimedia</vt:lpstr>
      <vt:lpstr>Kontrak Perkuliahan</vt:lpstr>
      <vt:lpstr>Deskripsi Mata Kuliah</vt:lpstr>
      <vt:lpstr>Multimedia</vt:lpstr>
      <vt:lpstr>Lanjutan …</vt:lpstr>
      <vt:lpstr>Lanjutan …</vt:lpstr>
      <vt:lpstr>Lanjutan …</vt:lpstr>
      <vt:lpstr>Lanjutan …</vt:lpstr>
      <vt:lpstr>Lanjutan …</vt:lpstr>
      <vt:lpstr>Sejarah Multimedia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Multimedia</dc:title>
  <dc:creator>ASUS</dc:creator>
  <cp:lastModifiedBy>ASUS</cp:lastModifiedBy>
  <cp:revision>17</cp:revision>
  <dcterms:created xsi:type="dcterms:W3CDTF">2022-03-05T07:08:06Z</dcterms:created>
  <dcterms:modified xsi:type="dcterms:W3CDTF">2022-03-06T08:12:41Z</dcterms:modified>
</cp:coreProperties>
</file>