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57" r:id="rId5"/>
    <p:sldId id="258" r:id="rId6"/>
    <p:sldId id="264" r:id="rId7"/>
    <p:sldId id="269" r:id="rId8"/>
    <p:sldId id="259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0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3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5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9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8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5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4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D5687-30F4-4F3B-9106-C9503EB503B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9C145-E906-45A9-8FFB-C6EFE2BCE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adwicid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lints.com/id/lowongan/tipe-data/#.Yy2u2nZBzIU" TargetMode="External"/><Relationship Id="rId2" Type="http://schemas.openxmlformats.org/officeDocument/2006/relationships/hyperlink" Target="https://www.codepolit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download" TargetMode="External"/><Relationship Id="rId2" Type="http://schemas.openxmlformats.org/officeDocument/2006/relationships/hyperlink" Target="https://www.apachefriends.org/download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ublimetext.com/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24" y="2743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PERTEMUAN 2</a:t>
            </a:r>
            <a:br>
              <a:rPr lang="en-US" b="1" dirty="0"/>
            </a:br>
            <a:r>
              <a:rPr lang="en-US" b="1" dirty="0"/>
              <a:t>PEMROGRAMAN WEB</a:t>
            </a:r>
            <a:br>
              <a:rPr lang="en-US" b="1" dirty="0"/>
            </a:br>
            <a:r>
              <a:rPr lang="en-US" b="1" dirty="0"/>
              <a:t>SISTEM INFORMASI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Muhammad </a:t>
            </a:r>
            <a:r>
              <a:rPr lang="en-US" sz="2800" dirty="0" err="1">
                <a:solidFill>
                  <a:schemeClr val="tx1"/>
                </a:solidFill>
              </a:rPr>
              <a:t>Ibnu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Sa’ad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S.Kom</a:t>
            </a:r>
            <a:r>
              <a:rPr lang="en-US" sz="2800" dirty="0">
                <a:solidFill>
                  <a:schemeClr val="tx1"/>
                </a:solidFill>
              </a:rPr>
              <a:t>., </a:t>
            </a:r>
            <a:r>
              <a:rPr lang="en-US" sz="2800" dirty="0" err="1">
                <a:solidFill>
                  <a:schemeClr val="tx1"/>
                </a:solidFill>
              </a:rPr>
              <a:t>M.Kom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hlinkClick r:id="rId2"/>
              </a:rPr>
              <a:t>saadwicida@gmail.com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Asus-GK\Desktop\Logo-STMIK-WICIDA-warna.png.cr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81" y="304800"/>
            <a:ext cx="2046287" cy="20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377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&lt;?</a:t>
            </a:r>
            <a:r>
              <a:rPr lang="en-US" dirty="0" err="1">
                <a:solidFill>
                  <a:srgbClr val="7030A0"/>
                </a:solidFill>
              </a:rPr>
              <a:t>php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echo    '</a:t>
            </a:r>
            <a:r>
              <a:rPr lang="en-US" dirty="0" err="1">
                <a:solidFill>
                  <a:srgbClr val="7030A0"/>
                </a:solidFill>
              </a:rPr>
              <a:t>Nama</a:t>
            </a:r>
            <a:r>
              <a:rPr lang="en-US" dirty="0">
                <a:solidFill>
                  <a:srgbClr val="7030A0"/>
                </a:solidFill>
              </a:rPr>
              <a:t> : ';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echo    'Muhammad </a:t>
            </a:r>
            <a:r>
              <a:rPr lang="en-US" dirty="0" err="1">
                <a:solidFill>
                  <a:srgbClr val="7030A0"/>
                </a:solidFill>
              </a:rPr>
              <a:t>Ibnu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Saad</a:t>
            </a:r>
            <a:r>
              <a:rPr lang="en-US" dirty="0">
                <a:solidFill>
                  <a:srgbClr val="7030A0"/>
                </a:solidFill>
              </a:rPr>
              <a:t>';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echo    "\n";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echo    '</a:t>
            </a:r>
            <a:r>
              <a:rPr lang="en-US" dirty="0" err="1">
                <a:solidFill>
                  <a:srgbClr val="7030A0"/>
                </a:solidFill>
              </a:rPr>
              <a:t>Nama</a:t>
            </a:r>
            <a:r>
              <a:rPr lang="en-US" dirty="0">
                <a:solidFill>
                  <a:srgbClr val="7030A0"/>
                </a:solidFill>
              </a:rPr>
              <a:t> : ';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echo    "Muhammad\t </a:t>
            </a:r>
            <a:r>
              <a:rPr lang="en-US" dirty="0" err="1">
                <a:solidFill>
                  <a:srgbClr val="7030A0"/>
                </a:solidFill>
              </a:rPr>
              <a:t>Ibnu</a:t>
            </a:r>
            <a:r>
              <a:rPr lang="en-US" dirty="0">
                <a:solidFill>
                  <a:srgbClr val="7030A0"/>
                </a:solidFill>
              </a:rPr>
              <a:t>\t </a:t>
            </a:r>
            <a:r>
              <a:rPr lang="en-US" dirty="0" err="1">
                <a:solidFill>
                  <a:srgbClr val="7030A0"/>
                </a:solidFill>
              </a:rPr>
              <a:t>Saad</a:t>
            </a:r>
            <a:r>
              <a:rPr lang="en-US" dirty="0">
                <a:solidFill>
                  <a:srgbClr val="7030A0"/>
                </a:solidFill>
              </a:rPr>
              <a:t>\n";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6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https://www.codepolitan.com/</a:t>
            </a:r>
            <a:endParaRPr lang="en-US" dirty="0"/>
          </a:p>
          <a:p>
            <a:r>
              <a:rPr lang="en-US" dirty="0">
                <a:hlinkClick r:id="rId3"/>
              </a:rPr>
              <a:t>https://glints.com/id/lowongan/tipe-data/#.Yy2u2nZBzIU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25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A44EF-E495-4579-A993-C2344318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 </a:t>
            </a:r>
            <a:r>
              <a:rPr lang="en-US" b="1" dirty="0" err="1"/>
              <a:t>Xampp</a:t>
            </a:r>
            <a:r>
              <a:rPr lang="en-US" b="1" dirty="0"/>
              <a:t> &amp; Text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1E03B-B7D5-49F0-8F63-D5FE5A35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https://www.apachefriends.org/download.html</a:t>
            </a:r>
            <a:endParaRPr lang="en-US" dirty="0"/>
          </a:p>
          <a:p>
            <a:r>
              <a:rPr lang="en-US" dirty="0">
                <a:hlinkClick r:id="rId3"/>
              </a:rPr>
              <a:t>https://code.visualstudio.com/download</a:t>
            </a:r>
            <a:endParaRPr lang="en-US" dirty="0"/>
          </a:p>
          <a:p>
            <a:r>
              <a:rPr lang="en-US" dirty="0">
                <a:hlinkClick r:id="rId4"/>
              </a:rPr>
              <a:t>https://www.sublimetext.com/3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3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Hello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Di awal kode program PHP, wajib menambahkan &lt;?php. </a:t>
            </a:r>
            <a:r>
              <a:rPr lang="en-US" dirty="0"/>
              <a:t>Dan </a:t>
            </a:r>
            <a:r>
              <a:rPr lang="en-US" dirty="0" err="1"/>
              <a:t>diakhir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php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?&gt; (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339725" indent="0">
              <a:buNone/>
            </a:pPr>
            <a:r>
              <a:rPr lang="en-US" dirty="0">
                <a:solidFill>
                  <a:srgbClr val="7030A0"/>
                </a:solidFill>
              </a:rPr>
              <a:t>&lt;?</a:t>
            </a:r>
            <a:r>
              <a:rPr lang="en-US" dirty="0" err="1">
                <a:solidFill>
                  <a:srgbClr val="7030A0"/>
                </a:solidFill>
              </a:rPr>
              <a:t>php</a:t>
            </a:r>
            <a:endParaRPr lang="en-US" dirty="0">
              <a:solidFill>
                <a:srgbClr val="7030A0"/>
              </a:solidFill>
            </a:endParaRPr>
          </a:p>
          <a:p>
            <a:pPr marL="339725" indent="0">
              <a:buNone/>
            </a:pPr>
            <a:r>
              <a:rPr lang="en-US" dirty="0">
                <a:solidFill>
                  <a:srgbClr val="7030A0"/>
                </a:solidFill>
              </a:rPr>
              <a:t>echo “hello world”;</a:t>
            </a:r>
          </a:p>
        </p:txBody>
      </p:sp>
    </p:spTree>
    <p:extLst>
      <p:ext uri="{BB962C8B-B14F-4D97-AF65-F5344CB8AC3E}">
        <p14:creationId xmlns:p14="http://schemas.microsoft.com/office/powerpoint/2010/main" val="355500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Tipe</a:t>
            </a:r>
            <a:r>
              <a:rPr lang="en-US" b="1" dirty="0"/>
              <a:t>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420328" y="1752600"/>
            <a:ext cx="841887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400" dirty="0"/>
              <a:t>Integer (</a:t>
            </a:r>
            <a:r>
              <a:rPr lang="en-US" sz="4400" dirty="0" err="1"/>
              <a:t>Bilangan</a:t>
            </a:r>
            <a:r>
              <a:rPr lang="en-US" sz="4400" dirty="0"/>
              <a:t> </a:t>
            </a:r>
            <a:r>
              <a:rPr lang="en-US" sz="4400" dirty="0" err="1"/>
              <a:t>bulat</a:t>
            </a:r>
            <a:r>
              <a:rPr lang="en-US" sz="4400" dirty="0"/>
              <a:t> decimal(10), hexadecimal(16), octa(8), binary(2))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400" dirty="0"/>
              <a:t>Float (</a:t>
            </a:r>
            <a:r>
              <a:rPr lang="en-US" sz="4400" dirty="0" err="1"/>
              <a:t>Bilangan</a:t>
            </a:r>
            <a:r>
              <a:rPr lang="en-US" sz="4400" dirty="0"/>
              <a:t> </a:t>
            </a:r>
            <a:r>
              <a:rPr lang="en-US" sz="4400" dirty="0" err="1"/>
              <a:t>Pecahan</a:t>
            </a:r>
            <a:r>
              <a:rPr lang="en-US" sz="4400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400" dirty="0"/>
              <a:t>Boolean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400" dirty="0"/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1324330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Integer </a:t>
            </a:r>
            <a:r>
              <a:rPr lang="en-US" dirty="0"/>
              <a:t>(int.) </a:t>
            </a:r>
            <a:r>
              <a:rPr lang="en-US" dirty="0" err="1"/>
              <a:t>merupakan</a:t>
            </a:r>
            <a:r>
              <a:rPr lang="en-US" dirty="0"/>
              <a:t> </a:t>
            </a:r>
            <a:r>
              <a:rPr lang="en-US" i="1" dirty="0"/>
              <a:t>data type 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pecahan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-707, 0, </a:t>
            </a:r>
            <a:r>
              <a:rPr lang="en-US" dirty="0" err="1"/>
              <a:t>hingga</a:t>
            </a:r>
            <a:r>
              <a:rPr lang="en-US" dirty="0"/>
              <a:t> 707</a:t>
            </a:r>
          </a:p>
        </p:txBody>
      </p:sp>
    </p:spTree>
    <p:extLst>
      <p:ext uri="{BB962C8B-B14F-4D97-AF65-F5344CB8AC3E}">
        <p14:creationId xmlns:p14="http://schemas.microsoft.com/office/powerpoint/2010/main" val="17096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Floating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 </a:t>
            </a:r>
            <a:r>
              <a:rPr lang="en-US" i="1" dirty="0"/>
              <a:t>data type </a:t>
            </a:r>
            <a:r>
              <a:rPr lang="en-US" dirty="0" err="1"/>
              <a:t>numerik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pecahan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(707.07, 0.7, 707.00).</a:t>
            </a:r>
          </a:p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lipat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576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B025-1716-4DD8-9A23-1A6CD404E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Floating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809EE-9A8C-4529-BD55-025F21413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&lt;?php</a:t>
            </a:r>
          </a:p>
          <a:p>
            <a:pPr marL="0" indent="0">
              <a:buNone/>
            </a:pPr>
            <a:endParaRPr lang="en-US" b="0" dirty="0">
              <a:solidFill>
                <a:srgbClr val="7030A0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echo    "Floating point : ";</a:t>
            </a:r>
          </a:p>
          <a:p>
            <a:pPr marL="0" indent="0">
              <a:buNone/>
            </a:pPr>
            <a:r>
              <a:rPr lang="en-US" b="0" dirty="0" err="1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(1.234);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echo    "Floating Point </a:t>
            </a:r>
            <a:r>
              <a:rPr lang="en-US" b="0" dirty="0" err="1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dengan</a:t>
            </a: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 E notation (1.7 x 1000) : ";</a:t>
            </a:r>
          </a:p>
          <a:p>
            <a:pPr marL="0" indent="0">
              <a:buNone/>
            </a:pPr>
            <a:r>
              <a:rPr lang="en-US" b="0" dirty="0" err="1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(1.2e3);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echo    "Floating Point E notation Minus (1.7 x 0.001) : ";</a:t>
            </a:r>
          </a:p>
          <a:p>
            <a:pPr marL="0" indent="0">
              <a:buNone/>
            </a:pPr>
            <a:r>
              <a:rPr lang="en-US" b="0" dirty="0" err="1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(1.7e-3);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echo "Underscore di Floating Point : ";</a:t>
            </a:r>
          </a:p>
          <a:p>
            <a:pPr marL="0" indent="0">
              <a:buNone/>
            </a:pPr>
            <a:r>
              <a:rPr lang="en-US" b="0" dirty="0" err="1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(1_234.567);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88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Boolean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Jenis</a:t>
            </a:r>
            <a:r>
              <a:rPr lang="en-US" dirty="0"/>
              <a:t> </a:t>
            </a:r>
            <a:r>
              <a:rPr lang="en-US" i="1" dirty="0"/>
              <a:t>data type 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data. </a:t>
            </a:r>
            <a:r>
              <a:rPr lang="en-US" dirty="0" err="1"/>
              <a:t>Umumnya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salah</a:t>
            </a:r>
            <a:r>
              <a:rPr lang="en-US" dirty="0"/>
              <a:t> (</a:t>
            </a:r>
            <a:r>
              <a:rPr lang="en-US" i="1" dirty="0"/>
              <a:t>false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(</a:t>
            </a:r>
            <a:r>
              <a:rPr lang="en-US" i="1" dirty="0"/>
              <a:t>true</a:t>
            </a:r>
            <a:r>
              <a:rPr lang="en-US" dirty="0"/>
              <a:t>) </a:t>
            </a: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0 (</a:t>
            </a:r>
            <a:r>
              <a:rPr lang="en-US" i="1" dirty="0"/>
              <a:t>false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1 (</a:t>
            </a:r>
            <a:r>
              <a:rPr lang="en-US" i="1" dirty="0"/>
              <a:t>true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339725" indent="0">
              <a:buNone/>
            </a:pPr>
            <a:r>
              <a:rPr lang="en-US" dirty="0">
                <a:solidFill>
                  <a:srgbClr val="7030A0"/>
                </a:solidFill>
              </a:rPr>
              <a:t>&lt;?</a:t>
            </a:r>
            <a:r>
              <a:rPr lang="en-US" dirty="0" err="1">
                <a:solidFill>
                  <a:srgbClr val="7030A0"/>
                </a:solidFill>
              </a:rPr>
              <a:t>php</a:t>
            </a:r>
            <a:endParaRPr lang="en-US" dirty="0">
              <a:solidFill>
                <a:srgbClr val="7030A0"/>
              </a:solidFill>
            </a:endParaRPr>
          </a:p>
          <a:p>
            <a:pPr marL="339725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339725" indent="0">
              <a:buNone/>
            </a:pPr>
            <a:r>
              <a:rPr lang="en-US" dirty="0">
                <a:solidFill>
                  <a:srgbClr val="7030A0"/>
                </a:solidFill>
              </a:rPr>
              <a:t>echo    "</a:t>
            </a:r>
            <a:r>
              <a:rPr lang="en-US" dirty="0" err="1">
                <a:solidFill>
                  <a:srgbClr val="7030A0"/>
                </a:solidFill>
              </a:rPr>
              <a:t>Benar</a:t>
            </a:r>
            <a:r>
              <a:rPr lang="en-US" dirty="0">
                <a:solidFill>
                  <a:srgbClr val="7030A0"/>
                </a:solidFill>
              </a:rPr>
              <a:t> : ";</a:t>
            </a:r>
          </a:p>
          <a:p>
            <a:pPr marL="339725" indent="0">
              <a:buNone/>
            </a:pPr>
            <a:r>
              <a:rPr lang="en-US" dirty="0" err="1">
                <a:solidFill>
                  <a:srgbClr val="7030A0"/>
                </a:solidFill>
              </a:rPr>
              <a:t>var_dump</a:t>
            </a:r>
            <a:r>
              <a:rPr lang="en-US" dirty="0">
                <a:solidFill>
                  <a:srgbClr val="7030A0"/>
                </a:solidFill>
              </a:rPr>
              <a:t>(true);</a:t>
            </a:r>
          </a:p>
          <a:p>
            <a:pPr marL="339725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339725" indent="0">
              <a:buNone/>
            </a:pPr>
            <a:r>
              <a:rPr lang="en-US" dirty="0">
                <a:solidFill>
                  <a:srgbClr val="7030A0"/>
                </a:solidFill>
              </a:rPr>
              <a:t>echo    "Salah  : ";</a:t>
            </a:r>
          </a:p>
          <a:p>
            <a:pPr marL="339725" indent="0">
              <a:buNone/>
            </a:pPr>
            <a:r>
              <a:rPr lang="en-US" dirty="0" err="1">
                <a:solidFill>
                  <a:srgbClr val="7030A0"/>
                </a:solidFill>
              </a:rPr>
              <a:t>var_dump</a:t>
            </a:r>
            <a:r>
              <a:rPr lang="en-US" dirty="0">
                <a:solidFill>
                  <a:srgbClr val="7030A0"/>
                </a:solidFill>
              </a:rPr>
              <a:t>(false);</a:t>
            </a:r>
          </a:p>
        </p:txBody>
      </p:sp>
    </p:spTree>
    <p:extLst>
      <p:ext uri="{BB962C8B-B14F-4D97-AF65-F5344CB8AC3E}">
        <p14:creationId xmlns:p14="http://schemas.microsoft.com/office/powerpoint/2010/main" val="42663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Tipe</a:t>
            </a:r>
            <a:r>
              <a:rPr lang="en-US" dirty="0"/>
              <a:t> data String 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dirty="0" err="1"/>
              <a:t>tipe</a:t>
            </a:r>
            <a:r>
              <a:rPr lang="en-US" dirty="0"/>
              <a:t> data yang </a:t>
            </a:r>
            <a:r>
              <a:rPr lang="en-US" dirty="0" err="1"/>
              <a:t>bisa</a:t>
            </a:r>
            <a:r>
              <a:rPr lang="en-US" dirty="0"/>
              <a:t> </a:t>
            </a:r>
            <a:r>
              <a:rPr lang="en-US" dirty="0" err="1"/>
              <a:t>menampung</a:t>
            </a:r>
            <a:r>
              <a:rPr lang="en-US" dirty="0"/>
              <a:t> </a:t>
            </a:r>
            <a:r>
              <a:rPr lang="en-US" dirty="0" err="1"/>
              <a:t>banyak</a:t>
            </a:r>
            <a:r>
              <a:rPr lang="en-US" dirty="0"/>
              <a:t> </a:t>
            </a:r>
            <a:r>
              <a:rPr lang="en-US" dirty="0" err="1"/>
              <a:t>karakter</a:t>
            </a:r>
            <a:r>
              <a:rPr lang="en-US" dirty="0"/>
              <a:t> </a:t>
            </a:r>
            <a:r>
              <a:rPr lang="en-US" dirty="0" err="1"/>
              <a:t>sekaligus.String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dirty="0" err="1"/>
              <a:t>tipe</a:t>
            </a:r>
            <a:r>
              <a:rPr lang="en-US" dirty="0"/>
              <a:t> data </a:t>
            </a:r>
            <a:r>
              <a:rPr lang="en-US" dirty="0" err="1"/>
              <a:t>untuk</a:t>
            </a:r>
            <a:r>
              <a:rPr lang="en-US" dirty="0"/>
              <a:t> </a:t>
            </a:r>
            <a:r>
              <a:rPr lang="en-US" dirty="0" err="1"/>
              <a:t>teks</a:t>
            </a:r>
            <a:r>
              <a:rPr lang="en-US" dirty="0"/>
              <a:t> yang </a:t>
            </a:r>
            <a:r>
              <a:rPr lang="en-US" dirty="0" err="1"/>
              <a:t>merupakan</a:t>
            </a:r>
            <a:r>
              <a:rPr lang="en-US" dirty="0"/>
              <a:t> </a:t>
            </a:r>
            <a:r>
              <a:rPr lang="en-US" dirty="0" err="1"/>
              <a:t>gabungan</a:t>
            </a:r>
            <a:r>
              <a:rPr lang="en-US" dirty="0"/>
              <a:t> </a:t>
            </a:r>
            <a:r>
              <a:rPr lang="en-US" dirty="0" err="1"/>
              <a:t>huruf</a:t>
            </a:r>
            <a:r>
              <a:rPr lang="en-US" dirty="0"/>
              <a:t>, </a:t>
            </a:r>
            <a:r>
              <a:rPr lang="en-US" dirty="0" err="1"/>
              <a:t>angka</a:t>
            </a:r>
            <a:r>
              <a:rPr lang="en-US" dirty="0"/>
              <a:t>, whitespace (</a:t>
            </a:r>
            <a:r>
              <a:rPr lang="en-US" dirty="0" err="1"/>
              <a:t>spasi</a:t>
            </a:r>
            <a:r>
              <a:rPr lang="en-US" dirty="0"/>
              <a:t>), dan </a:t>
            </a:r>
            <a:r>
              <a:rPr lang="en-US" dirty="0" err="1"/>
              <a:t>berbagai</a:t>
            </a:r>
            <a:r>
              <a:rPr lang="en-US" dirty="0"/>
              <a:t> </a:t>
            </a:r>
            <a:r>
              <a:rPr lang="en-US" dirty="0" err="1"/>
              <a:t>karakter</a:t>
            </a:r>
            <a:r>
              <a:rPr lang="en-US" dirty="0"/>
              <a:t>. </a:t>
            </a:r>
            <a:r>
              <a:rPr lang="en-US" dirty="0" err="1"/>
              <a:t>Fungsi</a:t>
            </a:r>
            <a:r>
              <a:rPr lang="en-US" dirty="0"/>
              <a:t> </a:t>
            </a:r>
            <a:r>
              <a:rPr lang="en-US" dirty="0" err="1"/>
              <a:t>ini</a:t>
            </a:r>
            <a:r>
              <a:rPr lang="en-US" dirty="0"/>
              <a:t> </a:t>
            </a:r>
            <a:r>
              <a:rPr lang="en-US" dirty="0" err="1"/>
              <a:t>digunakan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 </a:t>
            </a:r>
            <a:r>
              <a:rPr lang="en-US" dirty="0" err="1"/>
              <a:t>membuat</a:t>
            </a:r>
            <a:r>
              <a:rPr lang="en-US" dirty="0"/>
              <a:t> identifier String/</a:t>
            </a:r>
            <a:r>
              <a:rPr lang="en-US" dirty="0" err="1"/>
              <a:t>teks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0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437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Consolas</vt:lpstr>
      <vt:lpstr>Office Theme</vt:lpstr>
      <vt:lpstr>PERTEMUAN 2 PEMROGRAMAN WEB SISTEM INFORMASI</vt:lpstr>
      <vt:lpstr>Install Xampp &amp; Text Editor</vt:lpstr>
      <vt:lpstr>Hello World</vt:lpstr>
      <vt:lpstr>Tipe Data</vt:lpstr>
      <vt:lpstr>Integer</vt:lpstr>
      <vt:lpstr>Floating</vt:lpstr>
      <vt:lpstr>Floating</vt:lpstr>
      <vt:lpstr>Boolean</vt:lpstr>
      <vt:lpstr>String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WEB SISTEM INFORMASI</dc:title>
  <dc:creator>Asus-GK</dc:creator>
  <cp:lastModifiedBy>Acer-GK</cp:lastModifiedBy>
  <cp:revision>32</cp:revision>
  <dcterms:created xsi:type="dcterms:W3CDTF">2022-09-22T22:28:55Z</dcterms:created>
  <dcterms:modified xsi:type="dcterms:W3CDTF">2022-09-26T09:17:20Z</dcterms:modified>
</cp:coreProperties>
</file>