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5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3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0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8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2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4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3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FE0A-2B41-497C-8270-F42DC84D630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FD69-A04F-4A57-9053-D30D6E049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Multimedia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err="1" smtClean="0">
                <a:solidFill>
                  <a:schemeClr val="bg1"/>
                </a:solidFill>
              </a:rPr>
              <a:t>Agumented</a:t>
            </a:r>
            <a:r>
              <a:rPr lang="en-US" b="1" dirty="0" smtClean="0">
                <a:solidFill>
                  <a:schemeClr val="bg1"/>
                </a:solidFill>
              </a:rPr>
              <a:t> Reality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Muhammad </a:t>
            </a:r>
            <a:r>
              <a:rPr lang="en-US" dirty="0" err="1" smtClean="0">
                <a:solidFill>
                  <a:schemeClr val="bg1"/>
                </a:solidFill>
              </a:rPr>
              <a:t>Ibnu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Sa’ad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7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Augmented Reality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Augmented Reality 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AR </a:t>
            </a:r>
            <a:r>
              <a:rPr lang="en-US" i="1" dirty="0">
                <a:solidFill>
                  <a:schemeClr val="bg1"/>
                </a:solidFill>
              </a:rPr>
              <a:t> 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teknologi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memperoleh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penggabungan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i="1" dirty="0">
                <a:solidFill>
                  <a:schemeClr val="bg1"/>
                </a:solidFill>
              </a:rPr>
              <a:t>real-time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digital </a:t>
            </a:r>
            <a:r>
              <a:rPr lang="en-US" dirty="0" err="1">
                <a:solidFill>
                  <a:schemeClr val="bg1"/>
                </a:solidFill>
              </a:rPr>
              <a:t>konten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dibuat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komputer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dunia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nyata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Augmented </a:t>
            </a:r>
            <a:r>
              <a:rPr lang="en-US" i="1" dirty="0">
                <a:solidFill>
                  <a:schemeClr val="bg1"/>
                </a:solidFill>
              </a:rPr>
              <a:t>Reality 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AR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teknologi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mampu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menyisipkan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informasi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dunia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menampilkannya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dunia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nyata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seperti</a:t>
            </a:r>
            <a:r>
              <a:rPr lang="en-US" dirty="0">
                <a:solidFill>
                  <a:schemeClr val="bg1"/>
                </a:solidFill>
              </a:rPr>
              <a:t> webcam </a:t>
            </a:r>
            <a:r>
              <a:rPr lang="en-US" dirty="0" err="1">
                <a:solidFill>
                  <a:schemeClr val="bg1"/>
                </a:solidFill>
              </a:rPr>
              <a:t>komputer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kamera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kacamata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khusus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2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Metode</a:t>
            </a:r>
            <a:r>
              <a:rPr lang="en-US" b="1" dirty="0" smtClean="0">
                <a:solidFill>
                  <a:schemeClr val="bg1"/>
                </a:solidFill>
              </a:rPr>
              <a:t> Augmented Reality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Marker-based Tracking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memanfaatkan</a:t>
            </a:r>
            <a:r>
              <a:rPr lang="en-US" dirty="0" smtClean="0">
                <a:solidFill>
                  <a:schemeClr val="bg1"/>
                </a:solidFill>
              </a:rPr>
              <a:t> marker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ilustrasi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gambar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warna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Markerless</a:t>
            </a:r>
            <a:r>
              <a:rPr lang="en-US" b="1" dirty="0" smtClean="0">
                <a:solidFill>
                  <a:schemeClr val="bg1"/>
                </a:solidFill>
              </a:rPr>
              <a:t>-based Tracking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memerlukan</a:t>
            </a:r>
            <a:r>
              <a:rPr lang="en-US" dirty="0" smtClean="0">
                <a:solidFill>
                  <a:schemeClr val="bg1"/>
                </a:solidFill>
              </a:rPr>
              <a:t> marker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target </a:t>
            </a:r>
            <a:r>
              <a:rPr lang="en-US" dirty="0" err="1" smtClean="0">
                <a:solidFill>
                  <a:schemeClr val="bg1"/>
                </a:solidFill>
              </a:rPr>
              <a:t>objek</a:t>
            </a:r>
            <a:r>
              <a:rPr lang="en-US" dirty="0" smtClean="0">
                <a:solidFill>
                  <a:schemeClr val="bg1"/>
                </a:solidFill>
              </a:rPr>
              <a:t> virtual.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dimanfaatkan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face tracking yang </a:t>
            </a:r>
            <a:r>
              <a:rPr lang="en-US" dirty="0" err="1" smtClean="0">
                <a:solidFill>
                  <a:schemeClr val="bg1"/>
                </a:solidFill>
              </a:rPr>
              <a:t>mengenali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wajah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seperti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hidung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mata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mulut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dll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seperti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biasa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gunakan</a:t>
            </a:r>
            <a:r>
              <a:rPr lang="en-US" dirty="0" smtClean="0">
                <a:solidFill>
                  <a:schemeClr val="bg1"/>
                </a:solidFill>
              </a:rPr>
              <a:t> di </a:t>
            </a:r>
            <a:r>
              <a:rPr lang="en-US" dirty="0" err="1" smtClean="0">
                <a:solidFill>
                  <a:schemeClr val="bg1"/>
                </a:solidFill>
              </a:rPr>
              <a:t>instagram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Software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Vuforia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Unity 3D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Corel Draw / Photoshop </a:t>
            </a:r>
            <a:r>
              <a:rPr lang="en-US" dirty="0" err="1" smtClean="0">
                <a:solidFill>
                  <a:schemeClr val="bg1"/>
                </a:solidFill>
              </a:rPr>
              <a:t>dll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Fitur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Vuforia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Image Targets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Multi Targets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Cylinder Targets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Text Recognition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Object </a:t>
            </a:r>
            <a:r>
              <a:rPr lang="en-US" dirty="0" err="1" smtClean="0">
                <a:solidFill>
                  <a:schemeClr val="bg1"/>
                </a:solidFill>
              </a:rPr>
              <a:t>Recognation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Smart Terrain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Multimedia Agumented Reality</vt:lpstr>
      <vt:lpstr>Augmented Reality</vt:lpstr>
      <vt:lpstr>Metode Augmented Reality</vt:lpstr>
      <vt:lpstr>Software</vt:lpstr>
      <vt:lpstr>Fitur Vuforia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Asus-GK</dc:creator>
  <cp:lastModifiedBy>Asus-GK</cp:lastModifiedBy>
  <cp:revision>13</cp:revision>
  <dcterms:created xsi:type="dcterms:W3CDTF">2022-06-09T22:10:50Z</dcterms:created>
  <dcterms:modified xsi:type="dcterms:W3CDTF">2022-06-09T22:39:53Z</dcterms:modified>
</cp:coreProperties>
</file>