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FE0A-2B41-497C-8270-F42DC84D6308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3FD69-A04F-4A57-9053-D30D6E049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955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FE0A-2B41-497C-8270-F42DC84D6308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3FD69-A04F-4A57-9053-D30D6E049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330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FE0A-2B41-497C-8270-F42DC84D6308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3FD69-A04F-4A57-9053-D30D6E049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04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FE0A-2B41-497C-8270-F42DC84D6308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3FD69-A04F-4A57-9053-D30D6E049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207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FE0A-2B41-497C-8270-F42DC84D6308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3FD69-A04F-4A57-9053-D30D6E049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013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FE0A-2B41-497C-8270-F42DC84D6308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3FD69-A04F-4A57-9053-D30D6E049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787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FE0A-2B41-497C-8270-F42DC84D6308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3FD69-A04F-4A57-9053-D30D6E049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624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FE0A-2B41-497C-8270-F42DC84D6308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3FD69-A04F-4A57-9053-D30D6E049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349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FE0A-2B41-497C-8270-F42DC84D6308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3FD69-A04F-4A57-9053-D30D6E049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6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FE0A-2B41-497C-8270-F42DC84D6308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3FD69-A04F-4A57-9053-D30D6E049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982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FE0A-2B41-497C-8270-F42DC84D6308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3FD69-A04F-4A57-9053-D30D6E049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633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7FE0A-2B41-497C-8270-F42DC84D6308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3FD69-A04F-4A57-9053-D30D6E049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070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Multimedia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err="1" smtClean="0">
                <a:solidFill>
                  <a:schemeClr val="bg1"/>
                </a:solidFill>
              </a:rPr>
              <a:t>Agumented</a:t>
            </a:r>
            <a:r>
              <a:rPr lang="en-US" b="1" dirty="0" smtClean="0">
                <a:solidFill>
                  <a:schemeClr val="bg1"/>
                </a:solidFill>
              </a:rPr>
              <a:t> Reality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Muhammad </a:t>
            </a:r>
            <a:r>
              <a:rPr lang="en-US" dirty="0" err="1" smtClean="0">
                <a:solidFill>
                  <a:schemeClr val="bg1"/>
                </a:solidFill>
              </a:rPr>
              <a:t>Ibnu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Sa’ad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M.Kom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78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Augmented Reality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>
                <a:solidFill>
                  <a:schemeClr val="bg1"/>
                </a:solidFill>
              </a:rPr>
              <a:t>Augmented Reality </a:t>
            </a:r>
            <a:r>
              <a:rPr lang="en-US" dirty="0" err="1">
                <a:solidFill>
                  <a:schemeClr val="bg1"/>
                </a:solidFill>
              </a:rPr>
              <a:t>atau</a:t>
            </a:r>
            <a:r>
              <a:rPr lang="en-US" dirty="0">
                <a:solidFill>
                  <a:schemeClr val="bg1"/>
                </a:solidFill>
              </a:rPr>
              <a:t> AR </a:t>
            </a:r>
            <a:r>
              <a:rPr lang="en-US" i="1" dirty="0">
                <a:solidFill>
                  <a:schemeClr val="bg1"/>
                </a:solidFill>
              </a:rPr>
              <a:t> </a:t>
            </a:r>
            <a:r>
              <a:rPr lang="en-US" dirty="0" err="1">
                <a:solidFill>
                  <a:schemeClr val="bg1"/>
                </a:solidFill>
              </a:rPr>
              <a:t>adalah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teknologi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memperoleh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penggabungan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secara</a:t>
            </a:r>
            <a:r>
              <a:rPr lang="en-US" dirty="0">
                <a:solidFill>
                  <a:schemeClr val="bg1"/>
                </a:solidFill>
              </a:rPr>
              <a:t> </a:t>
            </a:r>
            <a:r>
              <a:rPr lang="en-US" i="1" dirty="0">
                <a:solidFill>
                  <a:schemeClr val="bg1"/>
                </a:solidFill>
              </a:rPr>
              <a:t>real-time</a:t>
            </a:r>
            <a:r>
              <a:rPr lang="en-US" dirty="0">
                <a:solidFill>
                  <a:schemeClr val="bg1"/>
                </a:solidFill>
              </a:rPr>
              <a:t> </a:t>
            </a:r>
            <a:r>
              <a:rPr lang="en-US" dirty="0" err="1">
                <a:solidFill>
                  <a:schemeClr val="bg1"/>
                </a:solidFill>
              </a:rPr>
              <a:t>terhadap</a:t>
            </a:r>
            <a:r>
              <a:rPr lang="en-US" dirty="0">
                <a:solidFill>
                  <a:schemeClr val="bg1"/>
                </a:solidFill>
              </a:rPr>
              <a:t> digital </a:t>
            </a:r>
            <a:r>
              <a:rPr lang="en-US" dirty="0" err="1">
                <a:solidFill>
                  <a:schemeClr val="bg1"/>
                </a:solidFill>
              </a:rPr>
              <a:t>konten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dibuat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oleh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komputer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dunia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nyata</a:t>
            </a:r>
            <a:endParaRPr lang="en-US" i="1" dirty="0" smtClean="0">
              <a:solidFill>
                <a:schemeClr val="bg1"/>
              </a:solidFill>
            </a:endParaRPr>
          </a:p>
          <a:p>
            <a:r>
              <a:rPr lang="en-US" i="1" dirty="0" smtClean="0">
                <a:solidFill>
                  <a:schemeClr val="bg1"/>
                </a:solidFill>
              </a:rPr>
              <a:t>Augmented </a:t>
            </a:r>
            <a:r>
              <a:rPr lang="en-US" i="1" dirty="0">
                <a:solidFill>
                  <a:schemeClr val="bg1"/>
                </a:solidFill>
              </a:rPr>
              <a:t>Reality </a:t>
            </a:r>
            <a:r>
              <a:rPr lang="en-US" dirty="0" err="1">
                <a:solidFill>
                  <a:schemeClr val="bg1"/>
                </a:solidFill>
              </a:rPr>
              <a:t>atau</a:t>
            </a:r>
            <a:r>
              <a:rPr lang="en-US" dirty="0">
                <a:solidFill>
                  <a:schemeClr val="bg1"/>
                </a:solidFill>
              </a:rPr>
              <a:t> AR </a:t>
            </a:r>
            <a:r>
              <a:rPr lang="en-US" dirty="0" err="1">
                <a:solidFill>
                  <a:schemeClr val="bg1"/>
                </a:solidFill>
              </a:rPr>
              <a:t>adalah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teknologi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mampu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menyisipkan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informasi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dunia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menampilkannya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dunia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nyata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bantuan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seperti</a:t>
            </a:r>
            <a:r>
              <a:rPr lang="en-US" dirty="0">
                <a:solidFill>
                  <a:schemeClr val="bg1"/>
                </a:solidFill>
              </a:rPr>
              <a:t> webcam </a:t>
            </a:r>
            <a:r>
              <a:rPr lang="en-US" dirty="0" err="1">
                <a:solidFill>
                  <a:schemeClr val="bg1"/>
                </a:solidFill>
              </a:rPr>
              <a:t>komputer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kamera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bahkan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kacamata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khusus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1827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bg1"/>
                </a:solidFill>
              </a:rPr>
              <a:t>Metode</a:t>
            </a:r>
            <a:r>
              <a:rPr lang="en-US" b="1" dirty="0" smtClean="0">
                <a:solidFill>
                  <a:schemeClr val="bg1"/>
                </a:solidFill>
              </a:rPr>
              <a:t> Augmented Reality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Marker-based Tracking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Metode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memanfaatkan</a:t>
            </a:r>
            <a:r>
              <a:rPr lang="en-US" dirty="0" smtClean="0">
                <a:solidFill>
                  <a:schemeClr val="bg1"/>
                </a:solidFill>
              </a:rPr>
              <a:t> marker </a:t>
            </a:r>
            <a:r>
              <a:rPr lang="en-US" dirty="0" err="1" smtClean="0">
                <a:solidFill>
                  <a:schemeClr val="bg1"/>
                </a:solidFill>
              </a:rPr>
              <a:t>berupa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ilustrasi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gambar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warna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tertentu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US" b="1" dirty="0" err="1" smtClean="0">
                <a:solidFill>
                  <a:schemeClr val="bg1"/>
                </a:solidFill>
              </a:rPr>
              <a:t>Markerless</a:t>
            </a:r>
            <a:r>
              <a:rPr lang="en-US" b="1" dirty="0" smtClean="0">
                <a:solidFill>
                  <a:schemeClr val="bg1"/>
                </a:solidFill>
              </a:rPr>
              <a:t>-based Tracking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Metode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tidak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memerlukan</a:t>
            </a:r>
            <a:r>
              <a:rPr lang="en-US" dirty="0" smtClean="0">
                <a:solidFill>
                  <a:schemeClr val="bg1"/>
                </a:solidFill>
              </a:rPr>
              <a:t> marker </a:t>
            </a:r>
            <a:r>
              <a:rPr lang="en-US" dirty="0" err="1" smtClean="0">
                <a:solidFill>
                  <a:schemeClr val="bg1"/>
                </a:solidFill>
              </a:rPr>
              <a:t>sebagai</a:t>
            </a:r>
            <a:r>
              <a:rPr lang="en-US" dirty="0" smtClean="0">
                <a:solidFill>
                  <a:schemeClr val="bg1"/>
                </a:solidFill>
              </a:rPr>
              <a:t> target </a:t>
            </a:r>
            <a:r>
              <a:rPr lang="en-US" dirty="0" err="1" smtClean="0">
                <a:solidFill>
                  <a:schemeClr val="bg1"/>
                </a:solidFill>
              </a:rPr>
              <a:t>objek</a:t>
            </a:r>
            <a:r>
              <a:rPr lang="en-US" dirty="0" smtClean="0">
                <a:solidFill>
                  <a:schemeClr val="bg1"/>
                </a:solidFill>
              </a:rPr>
              <a:t> virtual. </a:t>
            </a:r>
            <a:r>
              <a:rPr lang="en-US" dirty="0" err="1" smtClean="0">
                <a:solidFill>
                  <a:schemeClr val="bg1"/>
                </a:solidFill>
              </a:rPr>
              <a:t>Metode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biasanya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dimanfaatkan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face tracking yang </a:t>
            </a:r>
            <a:r>
              <a:rPr lang="en-US" dirty="0" err="1" smtClean="0">
                <a:solidFill>
                  <a:schemeClr val="bg1"/>
                </a:solidFill>
              </a:rPr>
              <a:t>mengenali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wajah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seperti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hidung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mata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mulut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dll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seperti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biasa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kita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gunakan</a:t>
            </a:r>
            <a:r>
              <a:rPr lang="en-US" dirty="0" smtClean="0">
                <a:solidFill>
                  <a:schemeClr val="bg1"/>
                </a:solidFill>
              </a:rPr>
              <a:t> di </a:t>
            </a:r>
            <a:r>
              <a:rPr lang="en-US" dirty="0" err="1" smtClean="0">
                <a:solidFill>
                  <a:schemeClr val="bg1"/>
                </a:solidFill>
              </a:rPr>
              <a:t>instagram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aplikasi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tertentu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77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Software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Vuforia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Unity 3D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Corel Draw / Photoshop </a:t>
            </a:r>
            <a:r>
              <a:rPr lang="en-US" dirty="0" err="1" smtClean="0">
                <a:solidFill>
                  <a:schemeClr val="bg1"/>
                </a:solidFill>
              </a:rPr>
              <a:t>dll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0891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bg1"/>
                </a:solidFill>
              </a:rPr>
              <a:t>Fitur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Vuforia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Image Targets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Multi Targets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Cylinder Targets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Text Recognition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Object </a:t>
            </a:r>
            <a:r>
              <a:rPr lang="en-US" dirty="0" err="1" smtClean="0">
                <a:solidFill>
                  <a:schemeClr val="bg1"/>
                </a:solidFill>
              </a:rPr>
              <a:t>Recognation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Smart Terrain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16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92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Multimedia Agumented Reality</vt:lpstr>
      <vt:lpstr>Augmented Reality</vt:lpstr>
      <vt:lpstr>Metode Augmented Reality</vt:lpstr>
      <vt:lpstr>Software</vt:lpstr>
      <vt:lpstr>Fitur Vuforia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Multimedia</dc:title>
  <dc:creator>Asus-GK</dc:creator>
  <cp:lastModifiedBy>Asus-GK</cp:lastModifiedBy>
  <cp:revision>13</cp:revision>
  <dcterms:created xsi:type="dcterms:W3CDTF">2022-06-09T22:10:50Z</dcterms:created>
  <dcterms:modified xsi:type="dcterms:W3CDTF">2022-06-09T22:39:53Z</dcterms:modified>
</cp:coreProperties>
</file>