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0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3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5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9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8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5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4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D5687-30F4-4F3B-9106-C9503EB503B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ad@wicida.ac.i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HP" TargetMode="External"/><Relationship Id="rId2" Type="http://schemas.openxmlformats.org/officeDocument/2006/relationships/hyperlink" Target="https://www.codepolita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alihtra.medium.com/belajar-php-dasar-7724c2ca1ee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8625"/>
            <a:ext cx="7772400" cy="1470025"/>
          </a:xfrm>
        </p:spPr>
        <p:txBody>
          <a:bodyPr/>
          <a:lstStyle/>
          <a:p>
            <a:r>
              <a:rPr lang="en-US" b="1" dirty="0" smtClean="0"/>
              <a:t>PEMROGRAMAN WEB</a:t>
            </a:r>
            <a:br>
              <a:rPr lang="en-US" b="1" dirty="0" smtClean="0"/>
            </a:br>
            <a:r>
              <a:rPr lang="en-US" b="1" dirty="0" smtClean="0"/>
              <a:t>SISTEM INFORMASI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Muhammad </a:t>
            </a:r>
            <a:r>
              <a:rPr lang="en-US" sz="2800" dirty="0" err="1" smtClean="0">
                <a:solidFill>
                  <a:schemeClr val="tx1"/>
                </a:solidFill>
              </a:rPr>
              <a:t>Ibnu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Sa’ad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S.Kom</a:t>
            </a:r>
            <a:r>
              <a:rPr lang="en-US" sz="2800" dirty="0" smtClean="0">
                <a:solidFill>
                  <a:schemeClr val="tx1"/>
                </a:solidFill>
              </a:rPr>
              <a:t>., </a:t>
            </a:r>
            <a:r>
              <a:rPr lang="en-US" sz="2800" dirty="0" err="1" smtClean="0">
                <a:solidFill>
                  <a:schemeClr val="tx1"/>
                </a:solidFill>
              </a:rPr>
              <a:t>M.Kom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  <a:hlinkClick r:id="rId2"/>
              </a:rPr>
              <a:t>saad@wicida.ac.id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 descr="C:\Users\Asus-GK\Desktop\Logo-STMIK-WICIDA-warna.png.cr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81" y="304800"/>
            <a:ext cx="2046287" cy="20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3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pic>
        <p:nvPicPr>
          <p:cNvPr id="1026" name="Picture 2" descr="C:\Users\Asus-GK\Desktop\PHP-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477" y="2971800"/>
            <a:ext cx="3185652" cy="172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0329" y="1752600"/>
            <a:ext cx="533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PHP </a:t>
            </a:r>
            <a:r>
              <a:rPr lang="en-US" sz="2400" dirty="0" err="1" smtClean="0"/>
              <a:t>singkatan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PHP : Hypertext Preprocessor 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PHP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dikhususkan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web development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PHP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sekali</a:t>
            </a:r>
            <a:r>
              <a:rPr lang="en-US" sz="2400" dirty="0" smtClean="0"/>
              <a:t> </a:t>
            </a:r>
            <a:r>
              <a:rPr lang="en-US" sz="2400" dirty="0" err="1" smtClean="0"/>
              <a:t>diadopsi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programmer web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hampir</a:t>
            </a:r>
            <a:r>
              <a:rPr lang="en-US" sz="2400" dirty="0" smtClean="0"/>
              <a:t> </a:t>
            </a:r>
            <a:r>
              <a:rPr lang="en-US" sz="2400" dirty="0" err="1" smtClean="0"/>
              <a:t>mayoritas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web di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PHP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PHP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kali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Rasmus</a:t>
            </a:r>
            <a:r>
              <a:rPr lang="en-US" sz="2400" dirty="0" smtClean="0"/>
              <a:t> </a:t>
            </a:r>
            <a:r>
              <a:rPr lang="en-US" sz="2400" dirty="0" err="1" smtClean="0"/>
              <a:t>Lerdorf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1995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433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</a:p>
          <a:p>
            <a:r>
              <a:rPr lang="en-US" dirty="0" smtClean="0"/>
              <a:t>Download PHP di website php.net</a:t>
            </a:r>
          </a:p>
          <a:p>
            <a:r>
              <a:rPr lang="en-US" dirty="0" err="1" smtClean="0"/>
              <a:t>Selain</a:t>
            </a:r>
            <a:r>
              <a:rPr lang="en-US" dirty="0" smtClean="0"/>
              <a:t> open source, PHP </a:t>
            </a:r>
            <a:r>
              <a:rPr lang="en-US" dirty="0" err="1" smtClean="0"/>
              <a:t>juga</a:t>
            </a:r>
            <a:r>
              <a:rPr lang="en-US" dirty="0" smtClean="0"/>
              <a:t> free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keluarkan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PHP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PHP </a:t>
            </a: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Buat</a:t>
            </a:r>
            <a:r>
              <a:rPr lang="en-US" b="1" dirty="0" smtClean="0"/>
              <a:t> </a:t>
            </a:r>
            <a:r>
              <a:rPr lang="en-US" b="1" dirty="0" err="1" smtClean="0"/>
              <a:t>Apa</a:t>
            </a:r>
            <a:r>
              <a:rPr lang="en-US" b="1" dirty="0" smtClean="0"/>
              <a:t> </a:t>
            </a:r>
            <a:r>
              <a:rPr lang="en-US" b="1" dirty="0" err="1" smtClean="0"/>
              <a:t>Saja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Server-side scripting.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web,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server side.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web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web server,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output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web browser (Internet Explorer, Chrome, Firefox, </a:t>
            </a:r>
            <a:r>
              <a:rPr lang="en-US" dirty="0" err="1" smtClean="0"/>
              <a:t>dan</a:t>
            </a:r>
            <a:r>
              <a:rPr lang="en-US" dirty="0" smtClean="0"/>
              <a:t> lain-lain) </a:t>
            </a:r>
          </a:p>
          <a:p>
            <a:pPr algn="just"/>
            <a:r>
              <a:rPr lang="en-US" dirty="0" smtClean="0"/>
              <a:t>Command line scripting. PHP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program </a:t>
            </a:r>
            <a:r>
              <a:rPr lang="en-US" dirty="0" err="1" smtClean="0"/>
              <a:t>berbasis</a:t>
            </a:r>
            <a:r>
              <a:rPr lang="en-US" dirty="0" smtClean="0"/>
              <a:t> command line,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web server</a:t>
            </a:r>
          </a:p>
          <a:p>
            <a:pPr algn="just"/>
            <a:r>
              <a:rPr lang="en-US" dirty="0"/>
              <a:t>Desktop application,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PHP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desktop </a:t>
            </a:r>
            <a:r>
              <a:rPr lang="en-US" dirty="0" err="1"/>
              <a:t>menggunakan</a:t>
            </a:r>
            <a:r>
              <a:rPr lang="en-US" dirty="0"/>
              <a:t> PHP-GTK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Proses Development PHP</a:t>
            </a:r>
            <a:endParaRPr lang="en-US" b="1" dirty="0"/>
          </a:p>
        </p:txBody>
      </p:sp>
      <p:pic>
        <p:nvPicPr>
          <p:cNvPr id="2050" name="Picture 2" descr="C:\Users\Asus-GK\Desktop\0_WmSutJSHxnyo2-N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430837" cy="45125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1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https://www.tiobe.com/tiobe-index/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8229600" cy="28251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6695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HTML</a:t>
            </a:r>
          </a:p>
          <a:p>
            <a:r>
              <a:rPr lang="en-US" dirty="0" smtClean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0006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Xampp</a:t>
            </a:r>
            <a:endParaRPr lang="en-US" dirty="0" smtClean="0"/>
          </a:p>
          <a:p>
            <a:r>
              <a:rPr lang="en-US" dirty="0" smtClean="0"/>
              <a:t>Text Editor (Sublime, VS Code, Atom)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3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https://www.codepolitan.com/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https://en.wikipedia.org/wiki/PHP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https://galihtra.medium.com/belajar-php-dasar-7724c2ca1eef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25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212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PEMROGRAMAN WEB SISTEM INFORMASI</vt:lpstr>
      <vt:lpstr>INTRO</vt:lpstr>
      <vt:lpstr>Gratis</vt:lpstr>
      <vt:lpstr>PHP Bisa Buat Apa Saja?</vt:lpstr>
      <vt:lpstr>Proses Development PHP</vt:lpstr>
      <vt:lpstr>https://www.tiobe.com/tiobe-index/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WEB SISTEM INFORMASI</dc:title>
  <dc:creator>Asus-GK</dc:creator>
  <cp:lastModifiedBy>ASUS-GK</cp:lastModifiedBy>
  <cp:revision>12</cp:revision>
  <dcterms:created xsi:type="dcterms:W3CDTF">2022-09-22T22:28:55Z</dcterms:created>
  <dcterms:modified xsi:type="dcterms:W3CDTF">2023-09-21T09:54:16Z</dcterms:modified>
</cp:coreProperties>
</file>