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9E71-FBD8-41C3-AE64-51CFFB1716D8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7586-54CB-4196-BE45-7229F864A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5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9E71-FBD8-41C3-AE64-51CFFB1716D8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7586-54CB-4196-BE45-7229F864A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50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9E71-FBD8-41C3-AE64-51CFFB1716D8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7586-54CB-4196-BE45-7229F864A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4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9E71-FBD8-41C3-AE64-51CFFB1716D8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7586-54CB-4196-BE45-7229F864A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5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9E71-FBD8-41C3-AE64-51CFFB1716D8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7586-54CB-4196-BE45-7229F864A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3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9E71-FBD8-41C3-AE64-51CFFB1716D8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7586-54CB-4196-BE45-7229F864A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9E71-FBD8-41C3-AE64-51CFFB1716D8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7586-54CB-4196-BE45-7229F864A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7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9E71-FBD8-41C3-AE64-51CFFB1716D8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7586-54CB-4196-BE45-7229F864A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1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9E71-FBD8-41C3-AE64-51CFFB1716D8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7586-54CB-4196-BE45-7229F864A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09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9E71-FBD8-41C3-AE64-51CFFB1716D8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7586-54CB-4196-BE45-7229F864A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7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9E71-FBD8-41C3-AE64-51CFFB1716D8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7586-54CB-4196-BE45-7229F864A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9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C9E71-FBD8-41C3-AE64-51CFFB1716D8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07586-54CB-4196-BE45-7229F864AC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8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aadwicid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66724" y="2743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PERTEMUAN </a:t>
            </a:r>
            <a:r>
              <a:rPr lang="en-US" b="1" dirty="0" smtClean="0"/>
              <a:t>3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PEMROGRAMAN WEB</a:t>
            </a:r>
            <a:br>
              <a:rPr lang="en-US" b="1" dirty="0"/>
            </a:br>
            <a:r>
              <a:rPr lang="en-US" b="1" dirty="0"/>
              <a:t>SISTEM INFORMASI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1430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Muhammad </a:t>
            </a:r>
            <a:r>
              <a:rPr lang="en-US" sz="2800" dirty="0" err="1">
                <a:solidFill>
                  <a:schemeClr val="tx1"/>
                </a:solidFill>
              </a:rPr>
              <a:t>Ibnu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Sa’ad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S.Kom</a:t>
            </a:r>
            <a:r>
              <a:rPr lang="en-US" sz="2800" dirty="0">
                <a:solidFill>
                  <a:schemeClr val="tx1"/>
                </a:solidFill>
              </a:rPr>
              <a:t>., </a:t>
            </a:r>
            <a:r>
              <a:rPr lang="en-US" sz="2800" dirty="0" err="1">
                <a:solidFill>
                  <a:schemeClr val="tx1"/>
                </a:solidFill>
              </a:rPr>
              <a:t>M.Kom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  <a:hlinkClick r:id="rId2"/>
              </a:rPr>
              <a:t>saadwicida@gmail.com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9" name="Picture 2" descr="C:\Users\Asus-GK\Desktop\Logo-STMIK-WICIDA-warna.png.crdownl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81" y="304800"/>
            <a:ext cx="2046287" cy="2053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02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Operator </a:t>
            </a:r>
            <a:r>
              <a:rPr lang="en-US" b="1" dirty="0" err="1" smtClean="0"/>
              <a:t>Penugasan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Operator </a:t>
            </a:r>
            <a:r>
              <a:rPr lang="en-US" dirty="0" err="1"/>
              <a:t>penugasan</a:t>
            </a:r>
            <a:r>
              <a:rPr lang="en-US" dirty="0"/>
              <a:t> di PHP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pemrograman</a:t>
            </a:r>
            <a:r>
              <a:rPr lang="en-US" dirty="0"/>
              <a:t> lain,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= (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 smtClean="0"/>
              <a:t>). </a:t>
            </a:r>
            <a:r>
              <a:rPr lang="en-US" dirty="0" err="1" smtClean="0"/>
              <a:t>Memberi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/>
              <a:t>Operator </a:t>
            </a:r>
            <a:r>
              <a:rPr lang="en-US" dirty="0" err="1"/>
              <a:t>penugasan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variable</a:t>
            </a:r>
          </a:p>
          <a:p>
            <a:r>
              <a:rPr lang="fi-FI" dirty="0"/>
              <a:t>operasi penugasan juga bisa digunakan untuk operasi aritmatika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584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7422385"/>
              </p:ext>
            </p:extLst>
          </p:nvPr>
        </p:nvGraphicFramePr>
        <p:xfrm>
          <a:off x="457200" y="16002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Penugasan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+= $b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$a = $a + b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-= $b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$a = $a - 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*= $b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$a = $a * b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*= $b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$a = $a / b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%= $b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$a = $a % 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927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$total = 0;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$</a:t>
            </a:r>
            <a:r>
              <a:rPr lang="en-US" dirty="0" err="1"/>
              <a:t>i</a:t>
            </a:r>
            <a:r>
              <a:rPr lang="en-US" dirty="0" err="1" smtClean="0"/>
              <a:t>ndomie</a:t>
            </a:r>
            <a:r>
              <a:rPr lang="en-US" dirty="0" smtClean="0"/>
              <a:t> = </a:t>
            </a:r>
            <a:r>
              <a:rPr lang="en-US" dirty="0"/>
              <a:t>35000;</a:t>
            </a:r>
          </a:p>
          <a:p>
            <a:pPr marL="0" indent="0">
              <a:buNone/>
            </a:pPr>
            <a:r>
              <a:rPr lang="en-US" dirty="0" smtClean="0"/>
              <a:t>$</a:t>
            </a:r>
            <a:r>
              <a:rPr lang="en-US" dirty="0" err="1"/>
              <a:t>t</a:t>
            </a:r>
            <a:r>
              <a:rPr lang="en-US" dirty="0" err="1" smtClean="0"/>
              <a:t>elur</a:t>
            </a:r>
            <a:r>
              <a:rPr lang="en-US" dirty="0" smtClean="0"/>
              <a:t> </a:t>
            </a:r>
            <a:r>
              <a:rPr lang="en-US" dirty="0"/>
              <a:t>= 45000;</a:t>
            </a:r>
          </a:p>
          <a:p>
            <a:pPr marL="0" indent="0">
              <a:buNone/>
            </a:pPr>
            <a:r>
              <a:rPr lang="en-US" dirty="0" smtClean="0"/>
              <a:t>$</a:t>
            </a:r>
            <a:r>
              <a:rPr lang="en-US" dirty="0" err="1"/>
              <a:t>k</a:t>
            </a:r>
            <a:r>
              <a:rPr lang="en-US" dirty="0" err="1" smtClean="0"/>
              <a:t>ornet</a:t>
            </a:r>
            <a:r>
              <a:rPr lang="en-US" dirty="0" smtClean="0"/>
              <a:t> </a:t>
            </a:r>
            <a:r>
              <a:rPr lang="en-US" dirty="0"/>
              <a:t>= 10000;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$total += </a:t>
            </a:r>
            <a:r>
              <a:rPr lang="en-US" dirty="0" smtClean="0"/>
              <a:t>$</a:t>
            </a:r>
            <a:r>
              <a:rPr lang="en-US" dirty="0" err="1"/>
              <a:t>i</a:t>
            </a:r>
            <a:r>
              <a:rPr lang="en-US" dirty="0" err="1" smtClean="0"/>
              <a:t>ndomie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$total += </a:t>
            </a:r>
            <a:r>
              <a:rPr lang="en-US" dirty="0" smtClean="0"/>
              <a:t>$</a:t>
            </a:r>
            <a:r>
              <a:rPr lang="en-US" dirty="0" err="1"/>
              <a:t>t</a:t>
            </a:r>
            <a:r>
              <a:rPr lang="en-US" dirty="0" err="1" smtClean="0"/>
              <a:t>elur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$total += </a:t>
            </a:r>
            <a:r>
              <a:rPr lang="en-US" dirty="0" smtClean="0"/>
              <a:t>$</a:t>
            </a:r>
            <a:r>
              <a:rPr lang="en-US" dirty="0" err="1" smtClean="0"/>
              <a:t>kornet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var_dump</a:t>
            </a:r>
            <a:r>
              <a:rPr lang="en-US" dirty="0"/>
              <a:t>($total);</a:t>
            </a:r>
          </a:p>
        </p:txBody>
      </p:sp>
    </p:spTree>
    <p:extLst>
      <p:ext uri="{BB962C8B-B14F-4D97-AF65-F5344CB8AC3E}">
        <p14:creationId xmlns:p14="http://schemas.microsoft.com/office/powerpoint/2010/main" val="1487121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Operator </a:t>
            </a:r>
            <a:r>
              <a:rPr lang="en-US" b="1" dirty="0" err="1" smtClean="0"/>
              <a:t>Perbandingan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Operator </a:t>
            </a:r>
            <a:r>
              <a:rPr lang="en-US" dirty="0" err="1"/>
              <a:t>perbandingan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namanya</a:t>
            </a:r>
            <a:r>
              <a:rPr lang="en-US" dirty="0"/>
              <a:t>,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membandingan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 smtClean="0"/>
              <a:t>buah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operator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 smtClean="0"/>
              <a:t>false </a:t>
            </a:r>
            <a:r>
              <a:rPr lang="en-US" dirty="0" smtClean="0"/>
              <a:t>or </a:t>
            </a:r>
            <a:r>
              <a:rPr lang="en-US" i="1" dirty="0" smtClean="0"/>
              <a:t>true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656623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958219"/>
              </p:ext>
            </p:extLst>
          </p:nvPr>
        </p:nvGraphicFramePr>
        <p:xfrm>
          <a:off x="457200" y="533400"/>
          <a:ext cx="8229600" cy="559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981200"/>
                <a:gridCol w="441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== $b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</a:t>
                      </a:r>
                      <a:r>
                        <a:rPr lang="en-US" dirty="0" err="1" smtClean="0"/>
                        <a:t>jika</a:t>
                      </a:r>
                      <a:r>
                        <a:rPr lang="en-US" dirty="0" smtClean="0"/>
                        <a:t> $a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$b </a:t>
                      </a:r>
                      <a:r>
                        <a:rPr lang="en-US" dirty="0" err="1" smtClean="0"/>
                        <a:t>setelah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dilakukan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konversi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tipe</a:t>
                      </a:r>
                      <a:r>
                        <a:rPr lang="en-US" dirty="0" smtClean="0"/>
                        <a:t> data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=== $b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Identik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</a:t>
                      </a:r>
                      <a:r>
                        <a:rPr lang="en-US" dirty="0" err="1" smtClean="0"/>
                        <a:t>jika</a:t>
                      </a:r>
                      <a:r>
                        <a:rPr lang="en-US" dirty="0" smtClean="0"/>
                        <a:t> $a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$b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memiliki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tipe</a:t>
                      </a:r>
                      <a:r>
                        <a:rPr lang="en-US" dirty="0" smtClean="0"/>
                        <a:t> data yang </a:t>
                      </a:r>
                      <a:r>
                        <a:rPr lang="en-US" dirty="0" err="1" smtClean="0"/>
                        <a:t>sama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!= $b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</a:t>
                      </a:r>
                      <a:r>
                        <a:rPr lang="en-US" dirty="0" err="1" smtClean="0"/>
                        <a:t>jika</a:t>
                      </a:r>
                      <a:r>
                        <a:rPr lang="en-US" dirty="0" smtClean="0"/>
                        <a:t> $a </a:t>
                      </a:r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$b </a:t>
                      </a:r>
                      <a:r>
                        <a:rPr lang="en-US" dirty="0" err="1" smtClean="0"/>
                        <a:t>setelah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dilakukan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konversi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tipe</a:t>
                      </a:r>
                      <a:r>
                        <a:rPr lang="en-US" dirty="0" smtClean="0"/>
                        <a:t> 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&lt;&gt; $b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</a:t>
                      </a:r>
                      <a:r>
                        <a:rPr lang="en-US" dirty="0" err="1" smtClean="0"/>
                        <a:t>jika</a:t>
                      </a:r>
                      <a:r>
                        <a:rPr lang="en-US" dirty="0" smtClean="0"/>
                        <a:t> $a </a:t>
                      </a:r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$b </a:t>
                      </a:r>
                      <a:r>
                        <a:rPr lang="en-US" dirty="0" err="1" smtClean="0"/>
                        <a:t>setelah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dilakukan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konversi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tipe</a:t>
                      </a:r>
                      <a:r>
                        <a:rPr lang="en-US" dirty="0" smtClean="0"/>
                        <a:t> data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!== $b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identik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</a:t>
                      </a:r>
                      <a:r>
                        <a:rPr lang="en-US" dirty="0" err="1" smtClean="0"/>
                        <a:t>jika</a:t>
                      </a:r>
                      <a:r>
                        <a:rPr lang="en-US" dirty="0" smtClean="0"/>
                        <a:t> $a </a:t>
                      </a:r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$b </a:t>
                      </a:r>
                      <a:r>
                        <a:rPr lang="en-US" dirty="0" err="1" smtClean="0"/>
                        <a:t>atau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tipe</a:t>
                      </a:r>
                      <a:r>
                        <a:rPr lang="en-US" dirty="0" smtClean="0"/>
                        <a:t> data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&lt; $b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Kurang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</a:t>
                      </a:r>
                      <a:r>
                        <a:rPr lang="en-US" dirty="0" err="1" smtClean="0"/>
                        <a:t>jika</a:t>
                      </a:r>
                      <a:r>
                        <a:rPr lang="en-US" dirty="0" smtClean="0"/>
                        <a:t> $a </a:t>
                      </a:r>
                      <a:r>
                        <a:rPr lang="en-US" dirty="0" err="1" smtClean="0"/>
                        <a:t>kurang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$b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&lt;= $b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Kurang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atau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</a:t>
                      </a:r>
                      <a:r>
                        <a:rPr lang="en-US" dirty="0" err="1" smtClean="0"/>
                        <a:t>jika</a:t>
                      </a:r>
                      <a:r>
                        <a:rPr lang="en-US" dirty="0" smtClean="0"/>
                        <a:t> $a </a:t>
                      </a:r>
                      <a:r>
                        <a:rPr lang="en-US" dirty="0" err="1" smtClean="0"/>
                        <a:t>kurang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atau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$b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 &gt; $b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Lebih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</a:t>
                      </a:r>
                      <a:r>
                        <a:rPr lang="en-US" dirty="0" err="1" smtClean="0"/>
                        <a:t>jika</a:t>
                      </a:r>
                      <a:r>
                        <a:rPr lang="en-US" dirty="0" smtClean="0"/>
                        <a:t> $a </a:t>
                      </a:r>
                      <a:r>
                        <a:rPr lang="en-US" dirty="0" err="1" smtClean="0"/>
                        <a:t>lebih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$b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$a &gt;= $b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Lebih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 </a:t>
                      </a:r>
                      <a:r>
                        <a:rPr lang="en-US" dirty="0" err="1" smtClean="0"/>
                        <a:t>jika</a:t>
                      </a:r>
                      <a:r>
                        <a:rPr lang="en-US" dirty="0" smtClean="0"/>
                        <a:t> $a </a:t>
                      </a:r>
                      <a:r>
                        <a:rPr lang="en-US" dirty="0" err="1" smtClean="0"/>
                        <a:t>lebih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atau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$b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659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Operator </a:t>
            </a:r>
            <a:r>
              <a:rPr lang="en-US" b="1" dirty="0" err="1" smtClean="0"/>
              <a:t>Logika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 smtClean="0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var_dump</a:t>
            </a:r>
            <a:r>
              <a:rPr lang="en-US" dirty="0"/>
              <a:t>("10" == 10</a:t>
            </a:r>
            <a:r>
              <a:rPr lang="en-US" dirty="0" smtClean="0"/>
              <a:t>);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var_dump</a:t>
            </a:r>
            <a:r>
              <a:rPr lang="en-US" dirty="0"/>
              <a:t>("10" === 10);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var_dump</a:t>
            </a:r>
            <a:r>
              <a:rPr lang="en-US" dirty="0"/>
              <a:t>(10 &lt; 9);</a:t>
            </a:r>
          </a:p>
          <a:p>
            <a:pPr marL="0" indent="0">
              <a:buNone/>
            </a:pPr>
            <a:r>
              <a:rPr lang="en-US" dirty="0" err="1"/>
              <a:t>var_dump</a:t>
            </a:r>
            <a:r>
              <a:rPr lang="en-US" dirty="0"/>
              <a:t>(9 &gt;= 9);</a:t>
            </a:r>
          </a:p>
        </p:txBody>
      </p:sp>
    </p:spTree>
    <p:extLst>
      <p:ext uri="{BB962C8B-B14F-4D97-AF65-F5344CB8AC3E}">
        <p14:creationId xmlns:p14="http://schemas.microsoft.com/office/powerpoint/2010/main" val="1118333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Variabel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v-SE" dirty="0" smtClean="0"/>
              <a:t>Variable adalah tempat untuk menyimpan data sehingga bisa kita gunakan lagi di kode program selanjutnya</a:t>
            </a:r>
          </a:p>
          <a:p>
            <a:pPr algn="just"/>
            <a:r>
              <a:rPr lang="en-US" dirty="0" err="1" smtClean="0"/>
              <a:t>Penamaan</a:t>
            </a:r>
            <a:r>
              <a:rPr lang="en-US" dirty="0" smtClean="0"/>
              <a:t> variable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spasi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diubah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program.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PHP, variable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membubuhkan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$ (dollar) di </a:t>
            </a:r>
            <a:r>
              <a:rPr lang="en-US" dirty="0" err="1"/>
              <a:t>depannya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504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dirty="0"/>
              <a:t>&lt;?php</a:t>
            </a:r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$name   = "SAAD";</a:t>
            </a:r>
          </a:p>
          <a:p>
            <a:pPr marL="0" indent="0">
              <a:buNone/>
            </a:pPr>
            <a:r>
              <a:rPr lang="pt-BR" dirty="0"/>
              <a:t>$usia   =  28;</a:t>
            </a:r>
          </a:p>
          <a:p>
            <a:pPr marL="0" indent="0">
              <a:buNone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echo    "Nama : ";</a:t>
            </a:r>
          </a:p>
          <a:p>
            <a:pPr marL="0" indent="0">
              <a:buNone/>
            </a:pPr>
            <a:r>
              <a:rPr lang="pt-BR" dirty="0"/>
              <a:t>echo    $name;</a:t>
            </a:r>
          </a:p>
          <a:p>
            <a:pPr marL="0" indent="0">
              <a:buNone/>
            </a:pPr>
            <a:r>
              <a:rPr lang="pt-BR" dirty="0"/>
              <a:t>echo    "\n";</a:t>
            </a:r>
          </a:p>
          <a:p>
            <a:pPr marL="0" indent="0">
              <a:buNone/>
            </a:pPr>
            <a:r>
              <a:rPr lang="pt-BR" dirty="0"/>
              <a:t>echo    "Usia : ";</a:t>
            </a:r>
          </a:p>
          <a:p>
            <a:pPr marL="0" indent="0">
              <a:buNone/>
            </a:pPr>
            <a:r>
              <a:rPr lang="pt-BR" dirty="0"/>
              <a:t>echo    $usia;</a:t>
            </a:r>
          </a:p>
          <a:p>
            <a:pPr marL="0" indent="0">
              <a:buNone/>
            </a:pPr>
            <a:r>
              <a:rPr lang="pt-BR" dirty="0"/>
              <a:t>echo    "\n";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957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Tipe</a:t>
            </a:r>
            <a:r>
              <a:rPr lang="en-US" b="1" dirty="0" smtClean="0"/>
              <a:t> Data Array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data yang </a:t>
            </a:r>
            <a:r>
              <a:rPr lang="en-US" dirty="0" err="1" smtClean="0"/>
              <a:t>berisi</a:t>
            </a:r>
            <a:r>
              <a:rPr lang="en-US" dirty="0" smtClean="0"/>
              <a:t> data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data yang </a:t>
            </a:r>
            <a:r>
              <a:rPr lang="en-US" dirty="0" err="1" smtClean="0"/>
              <a:t>banyak</a:t>
            </a:r>
            <a:r>
              <a:rPr lang="en-US" dirty="0" smtClean="0"/>
              <a:t>.</a:t>
            </a:r>
          </a:p>
          <a:p>
            <a:r>
              <a:rPr lang="en-US" dirty="0" smtClean="0"/>
              <a:t>Array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berisikan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data yang </a:t>
            </a:r>
            <a:r>
              <a:rPr lang="en-US" dirty="0" err="1" smtClean="0"/>
              <a:t>berbeda-beda</a:t>
            </a:r>
            <a:r>
              <a:rPr lang="en-US" dirty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data number </a:t>
            </a:r>
            <a:r>
              <a:rPr lang="en-US" dirty="0" err="1" smtClean="0"/>
              <a:t>ataupun</a:t>
            </a:r>
            <a:r>
              <a:rPr lang="en-US" dirty="0" smtClean="0"/>
              <a:t> string</a:t>
            </a:r>
          </a:p>
          <a:p>
            <a:r>
              <a:rPr lang="en-US" dirty="0" err="1" smtClean="0"/>
              <a:t>Tipe</a:t>
            </a:r>
            <a:r>
              <a:rPr lang="en-US" dirty="0" smtClean="0"/>
              <a:t> Data Array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PHP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dinamis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3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09800"/>
            <a:ext cx="7735614" cy="3505200"/>
          </a:xfrm>
        </p:spPr>
      </p:pic>
    </p:spTree>
    <p:extLst>
      <p:ext uri="{BB962C8B-B14F-4D97-AF65-F5344CB8AC3E}">
        <p14:creationId xmlns:p14="http://schemas.microsoft.com/office/powerpoint/2010/main" val="268204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Array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667801"/>
              </p:ext>
            </p:extLst>
          </p:nvPr>
        </p:nvGraphicFramePr>
        <p:xfrm>
          <a:off x="457200" y="1600200"/>
          <a:ext cx="82296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18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Operasi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$array[index]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Mengakses</a:t>
                      </a:r>
                      <a:r>
                        <a:rPr lang="en-US" dirty="0" smtClean="0"/>
                        <a:t> data di array </a:t>
                      </a:r>
                      <a:r>
                        <a:rPr lang="en-US" dirty="0" err="1" smtClean="0"/>
                        <a:t>pada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nomor</a:t>
                      </a:r>
                      <a:r>
                        <a:rPr lang="en-US" dirty="0" smtClean="0"/>
                        <a:t> index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$array[index] = value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lang="en-US" dirty="0" err="1" smtClean="0"/>
                        <a:t>Mengubah</a:t>
                      </a:r>
                      <a:r>
                        <a:rPr lang="en-US" dirty="0" smtClean="0"/>
                        <a:t> data di array </a:t>
                      </a:r>
                      <a:r>
                        <a:rPr lang="en-US" dirty="0" err="1" smtClean="0"/>
                        <a:t>pada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nomor</a:t>
                      </a:r>
                      <a:r>
                        <a:rPr lang="en-US" dirty="0" smtClean="0"/>
                        <a:t> index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value </a:t>
                      </a:r>
                      <a:r>
                        <a:rPr lang="en-US" dirty="0" err="1" smtClean="0"/>
                        <a:t>baru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$array[] = value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Menambah data di array pada posisi paling belakang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unset($array[index])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Menghapus</a:t>
                      </a:r>
                      <a:r>
                        <a:rPr lang="en-US" dirty="0" smtClean="0"/>
                        <a:t> data di array, index </a:t>
                      </a:r>
                      <a:r>
                        <a:rPr lang="en-US" dirty="0" err="1" smtClean="0"/>
                        <a:t>otomatis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hilang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array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count($array)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Mengambil total data di array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960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&lt;?</a:t>
            </a:r>
            <a:r>
              <a:rPr lang="en-US" dirty="0" err="1" smtClean="0"/>
              <a:t>php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$</a:t>
            </a:r>
            <a:r>
              <a:rPr lang="en-US" dirty="0" err="1" smtClean="0"/>
              <a:t>nilai</a:t>
            </a:r>
            <a:r>
              <a:rPr lang="en-US" dirty="0" smtClean="0"/>
              <a:t>  </a:t>
            </a:r>
            <a:r>
              <a:rPr lang="en-US" dirty="0"/>
              <a:t>= array(1, 2, 3, 4, 5.5);</a:t>
            </a:r>
          </a:p>
          <a:p>
            <a:pPr marL="0" indent="0">
              <a:buNone/>
            </a:pPr>
            <a:r>
              <a:rPr lang="en-US" dirty="0" err="1"/>
              <a:t>var_dump</a:t>
            </a:r>
            <a:r>
              <a:rPr lang="en-US" dirty="0" smtClean="0"/>
              <a:t>($</a:t>
            </a:r>
            <a:r>
              <a:rPr lang="en-US" dirty="0" err="1" smtClean="0"/>
              <a:t>nilai</a:t>
            </a:r>
            <a:r>
              <a:rPr lang="en-US" dirty="0" smtClean="0"/>
              <a:t>); </a:t>
            </a:r>
            <a:r>
              <a:rPr lang="en-US" dirty="0" smtClean="0">
                <a:solidFill>
                  <a:srgbClr val="7030A0"/>
                </a:solidFill>
              </a:rPr>
              <a:t>-&gt; </a:t>
            </a:r>
            <a:r>
              <a:rPr lang="en-US" b="1" dirty="0" err="1" smtClean="0">
                <a:solidFill>
                  <a:srgbClr val="7030A0"/>
                </a:solidFill>
              </a:rPr>
              <a:t>Menampilkan</a:t>
            </a:r>
            <a:r>
              <a:rPr lang="en-US" b="1" dirty="0" smtClean="0">
                <a:solidFill>
                  <a:srgbClr val="7030A0"/>
                </a:solidFill>
              </a:rPr>
              <a:t> Array Data Number</a:t>
            </a:r>
            <a:endParaRPr lang="en-US" b="1" dirty="0">
              <a:solidFill>
                <a:srgbClr val="7030A0"/>
              </a:solidFill>
            </a:endParaRP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nama</a:t>
            </a:r>
            <a:r>
              <a:rPr lang="en-US" dirty="0"/>
              <a:t>   = ["Muhammad", "</a:t>
            </a:r>
            <a:r>
              <a:rPr lang="en-US" dirty="0" err="1"/>
              <a:t>Ibnu</a:t>
            </a:r>
            <a:r>
              <a:rPr lang="en-US" dirty="0"/>
              <a:t>", "</a:t>
            </a:r>
            <a:r>
              <a:rPr lang="en-US" dirty="0" err="1"/>
              <a:t>Saad</a:t>
            </a:r>
            <a:r>
              <a:rPr lang="en-US" dirty="0"/>
              <a:t>"];</a:t>
            </a:r>
          </a:p>
          <a:p>
            <a:pPr marL="0" indent="0">
              <a:buNone/>
            </a:pPr>
            <a:r>
              <a:rPr lang="en-US" dirty="0" err="1"/>
              <a:t>var_dump</a:t>
            </a:r>
            <a:r>
              <a:rPr lang="en-US" dirty="0"/>
              <a:t>($</a:t>
            </a:r>
            <a:r>
              <a:rPr lang="en-US" dirty="0" err="1"/>
              <a:t>nama</a:t>
            </a:r>
            <a:r>
              <a:rPr lang="en-US" dirty="0" smtClean="0"/>
              <a:t>); -&gt; </a:t>
            </a:r>
            <a:r>
              <a:rPr lang="en-US" b="1" dirty="0" err="1" smtClean="0">
                <a:solidFill>
                  <a:srgbClr val="7030A0"/>
                </a:solidFill>
              </a:rPr>
              <a:t>Menampilkan</a:t>
            </a:r>
            <a:r>
              <a:rPr lang="en-US" b="1" dirty="0" smtClean="0">
                <a:solidFill>
                  <a:srgbClr val="7030A0"/>
                </a:solidFill>
              </a:rPr>
              <a:t> Array data string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 err="1"/>
              <a:t>var_dump</a:t>
            </a:r>
            <a:r>
              <a:rPr lang="en-US" dirty="0"/>
              <a:t>($</a:t>
            </a:r>
            <a:r>
              <a:rPr lang="en-US" dirty="0" err="1"/>
              <a:t>nama</a:t>
            </a:r>
            <a:r>
              <a:rPr lang="en-US" dirty="0"/>
              <a:t>[0</a:t>
            </a:r>
            <a:r>
              <a:rPr lang="en-US" dirty="0" smtClean="0"/>
              <a:t>]); -&gt; </a:t>
            </a:r>
            <a:r>
              <a:rPr lang="en-US" b="1" dirty="0" err="1" smtClean="0">
                <a:solidFill>
                  <a:srgbClr val="7030A0"/>
                </a:solidFill>
              </a:rPr>
              <a:t>Hanya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menampilkan</a:t>
            </a:r>
            <a:r>
              <a:rPr lang="en-US" b="1" dirty="0" smtClean="0">
                <a:solidFill>
                  <a:srgbClr val="7030A0"/>
                </a:solidFill>
              </a:rPr>
              <a:t> data </a:t>
            </a:r>
            <a:r>
              <a:rPr lang="en-US" b="1" dirty="0" err="1" smtClean="0">
                <a:solidFill>
                  <a:srgbClr val="7030A0"/>
                </a:solidFill>
              </a:rPr>
              <a:t>pada</a:t>
            </a:r>
            <a:r>
              <a:rPr lang="en-US" b="1" dirty="0" smtClean="0">
                <a:solidFill>
                  <a:srgbClr val="7030A0"/>
                </a:solidFill>
              </a:rPr>
              <a:t> index 0 / </a:t>
            </a:r>
            <a:r>
              <a:rPr lang="en-US" b="1" dirty="0" err="1" smtClean="0">
                <a:solidFill>
                  <a:srgbClr val="7030A0"/>
                </a:solidFill>
              </a:rPr>
              <a:t>elemen</a:t>
            </a:r>
            <a:r>
              <a:rPr lang="en-US" b="1" dirty="0" smtClean="0">
                <a:solidFill>
                  <a:srgbClr val="7030A0"/>
                </a:solidFill>
              </a:rPr>
              <a:t> 1</a:t>
            </a:r>
          </a:p>
          <a:p>
            <a:pPr marL="0" indent="0">
              <a:buNone/>
            </a:pPr>
            <a:endParaRPr lang="en-US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nama</a:t>
            </a:r>
            <a:r>
              <a:rPr lang="en-US" dirty="0"/>
              <a:t>[0] = "Ahmad";</a:t>
            </a:r>
          </a:p>
          <a:p>
            <a:pPr marL="0" indent="0">
              <a:buNone/>
            </a:pPr>
            <a:r>
              <a:rPr lang="en-US" dirty="0" err="1"/>
              <a:t>var_dump</a:t>
            </a:r>
            <a:r>
              <a:rPr lang="en-US" dirty="0"/>
              <a:t>($</a:t>
            </a:r>
            <a:r>
              <a:rPr lang="en-US" dirty="0" err="1"/>
              <a:t>nama</a:t>
            </a:r>
            <a:r>
              <a:rPr lang="en-US" dirty="0" smtClean="0"/>
              <a:t>); </a:t>
            </a:r>
            <a:r>
              <a:rPr lang="en-US" b="1" dirty="0" smtClean="0">
                <a:solidFill>
                  <a:srgbClr val="7030A0"/>
                </a:solidFill>
              </a:rPr>
              <a:t>-&gt; </a:t>
            </a:r>
            <a:r>
              <a:rPr lang="en-US" b="1" dirty="0" err="1" smtClean="0">
                <a:solidFill>
                  <a:srgbClr val="7030A0"/>
                </a:solidFill>
              </a:rPr>
              <a:t>Mengubah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Nama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pada</a:t>
            </a:r>
            <a:r>
              <a:rPr lang="en-US" b="1" dirty="0" smtClean="0">
                <a:solidFill>
                  <a:srgbClr val="7030A0"/>
                </a:solidFill>
              </a:rPr>
              <a:t> index 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unset($</a:t>
            </a:r>
            <a:r>
              <a:rPr lang="en-US" dirty="0" err="1" smtClean="0"/>
              <a:t>nama</a:t>
            </a:r>
            <a:r>
              <a:rPr lang="en-US" dirty="0" smtClean="0"/>
              <a:t>[1]);</a:t>
            </a:r>
          </a:p>
          <a:p>
            <a:pPr marL="0" indent="0">
              <a:buNone/>
            </a:pPr>
            <a:r>
              <a:rPr lang="en-US" dirty="0" err="1" smtClean="0"/>
              <a:t>var_dump</a:t>
            </a:r>
            <a:r>
              <a:rPr lang="en-US" dirty="0" smtClean="0"/>
              <a:t>($</a:t>
            </a:r>
            <a:r>
              <a:rPr lang="en-US" dirty="0" err="1" smtClean="0"/>
              <a:t>nama</a:t>
            </a:r>
            <a:r>
              <a:rPr lang="en-US" dirty="0" smtClean="0"/>
              <a:t>); </a:t>
            </a:r>
            <a:r>
              <a:rPr lang="en-US" b="1" dirty="0" smtClean="0">
                <a:solidFill>
                  <a:srgbClr val="7030A0"/>
                </a:solidFill>
              </a:rPr>
              <a:t>-&gt; </a:t>
            </a:r>
            <a:r>
              <a:rPr lang="en-US" b="1" dirty="0" err="1" smtClean="0">
                <a:solidFill>
                  <a:srgbClr val="7030A0"/>
                </a:solidFill>
              </a:rPr>
              <a:t>Menghapus</a:t>
            </a:r>
            <a:r>
              <a:rPr lang="en-US" b="1" dirty="0" smtClean="0">
                <a:solidFill>
                  <a:srgbClr val="7030A0"/>
                </a:solidFill>
              </a:rPr>
              <a:t> data </a:t>
            </a:r>
            <a:r>
              <a:rPr lang="en-US" b="1" dirty="0" err="1" smtClean="0">
                <a:solidFill>
                  <a:srgbClr val="7030A0"/>
                </a:solidFill>
              </a:rPr>
              <a:t>pada</a:t>
            </a:r>
            <a:r>
              <a:rPr lang="en-US" b="1" dirty="0" smtClean="0">
                <a:solidFill>
                  <a:srgbClr val="7030A0"/>
                </a:solidFill>
              </a:rPr>
              <a:t> index 1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245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Operator </a:t>
            </a:r>
            <a:r>
              <a:rPr lang="en-US" b="1" dirty="0" err="1" smtClean="0"/>
              <a:t>Aritmatika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8275291"/>
              </p:ext>
            </p:extLst>
          </p:nvPr>
        </p:nvGraphicFramePr>
        <p:xfrm>
          <a:off x="457200" y="16002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Keterangan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+$variable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Positif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-$variable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Negatif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$variable + $variable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Pertambahan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$variable - $variable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Pengurangan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$variable * $variable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Perkalian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$variable / $variable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Pembagian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$variable % $variable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Sisa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Bagi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$variable ** $variable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Pangkat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233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$a = 10;</a:t>
            </a:r>
          </a:p>
          <a:p>
            <a:pPr marL="0" indent="0">
              <a:buNone/>
            </a:pPr>
            <a:r>
              <a:rPr lang="en-US" dirty="0"/>
              <a:t>$b = 10;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$result = $a + $b;</a:t>
            </a:r>
          </a:p>
          <a:p>
            <a:pPr marL="0" indent="0">
              <a:buNone/>
            </a:pPr>
            <a:r>
              <a:rPr lang="en-US" dirty="0" err="1"/>
              <a:t>var_dump</a:t>
            </a:r>
            <a:r>
              <a:rPr lang="en-US" dirty="0"/>
              <a:t>($result</a:t>
            </a:r>
            <a:r>
              <a:rPr lang="en-US" dirty="0" smtClean="0"/>
              <a:t>);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resultNegative</a:t>
            </a:r>
            <a:r>
              <a:rPr lang="en-US" dirty="0"/>
              <a:t> = -$result;</a:t>
            </a:r>
          </a:p>
          <a:p>
            <a:pPr marL="0" indent="0">
              <a:buNone/>
            </a:pPr>
            <a:r>
              <a:rPr lang="en-US" dirty="0" err="1"/>
              <a:t>var_dump</a:t>
            </a:r>
            <a:r>
              <a:rPr lang="en-US" dirty="0"/>
              <a:t>($</a:t>
            </a:r>
            <a:r>
              <a:rPr lang="en-US" dirty="0" err="1" smtClean="0"/>
              <a:t>resultNegatif</a:t>
            </a:r>
            <a:r>
              <a:rPr lang="en-US" dirty="0" smtClean="0"/>
              <a:t>); </a:t>
            </a:r>
            <a:r>
              <a:rPr lang="en-US" b="1" dirty="0" smtClean="0">
                <a:solidFill>
                  <a:srgbClr val="7030A0"/>
                </a:solidFill>
              </a:rPr>
              <a:t>-&gt;  </a:t>
            </a:r>
            <a:r>
              <a:rPr lang="en-US" b="1" dirty="0" err="1" smtClean="0">
                <a:solidFill>
                  <a:srgbClr val="7030A0"/>
                </a:solidFill>
              </a:rPr>
              <a:t>Negatif</a:t>
            </a:r>
            <a:endParaRPr lang="en-US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$</a:t>
            </a:r>
            <a:r>
              <a:rPr lang="en-US" dirty="0" err="1"/>
              <a:t>resultPositive</a:t>
            </a:r>
            <a:r>
              <a:rPr lang="en-US" dirty="0"/>
              <a:t> = +$result;</a:t>
            </a:r>
          </a:p>
          <a:p>
            <a:pPr marL="0" indent="0">
              <a:buNone/>
            </a:pPr>
            <a:r>
              <a:rPr lang="en-US" dirty="0" err="1"/>
              <a:t>var_dump</a:t>
            </a:r>
            <a:r>
              <a:rPr lang="en-US" dirty="0"/>
              <a:t>($</a:t>
            </a:r>
            <a:r>
              <a:rPr lang="en-US" dirty="0" err="1" smtClean="0"/>
              <a:t>resultPositif</a:t>
            </a:r>
            <a:r>
              <a:rPr lang="en-US" dirty="0" smtClean="0"/>
              <a:t>); </a:t>
            </a:r>
            <a:r>
              <a:rPr lang="en-US" b="1" dirty="0">
                <a:solidFill>
                  <a:srgbClr val="7030A0"/>
                </a:solidFill>
              </a:rPr>
              <a:t>-&gt;  </a:t>
            </a:r>
            <a:r>
              <a:rPr lang="en-US" b="1" dirty="0" err="1" smtClean="0">
                <a:solidFill>
                  <a:srgbClr val="7030A0"/>
                </a:solidFill>
              </a:rPr>
              <a:t>Positif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12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726</Words>
  <Application>Microsoft Office PowerPoint</Application>
  <PresentationFormat>On-screen Show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PERTEMUAN 3 PEMROGRAMAN WEB SISTEM INFORMASI</vt:lpstr>
      <vt:lpstr>Variabel</vt:lpstr>
      <vt:lpstr>PowerPoint Presentation</vt:lpstr>
      <vt:lpstr>Tipe Data Array</vt:lpstr>
      <vt:lpstr>PowerPoint Presentation</vt:lpstr>
      <vt:lpstr>Operasi Array</vt:lpstr>
      <vt:lpstr>PowerPoint Presentation</vt:lpstr>
      <vt:lpstr>Operator Aritmatika</vt:lpstr>
      <vt:lpstr>PowerPoint Presentation</vt:lpstr>
      <vt:lpstr>Operator Penugasan</vt:lpstr>
      <vt:lpstr>PowerPoint Presentation</vt:lpstr>
      <vt:lpstr>PowerPoint Presentation</vt:lpstr>
      <vt:lpstr>Operator Perbandingan</vt:lpstr>
      <vt:lpstr>PowerPoint Presentation</vt:lpstr>
      <vt:lpstr>Operator Logika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3 PEMROGRAMAN WEB SISTEM INFORMASI</dc:title>
  <dc:creator>Asus-GK</dc:creator>
  <cp:lastModifiedBy>Asus-GK</cp:lastModifiedBy>
  <cp:revision>38</cp:revision>
  <dcterms:created xsi:type="dcterms:W3CDTF">2022-09-29T04:49:55Z</dcterms:created>
  <dcterms:modified xsi:type="dcterms:W3CDTF">2022-10-01T06:01:25Z</dcterms:modified>
</cp:coreProperties>
</file>