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36" r:id="rId1"/>
  </p:sldMasterIdLst>
  <p:sldIdLst>
    <p:sldId id="257" r:id="rId2"/>
    <p:sldId id="262" r:id="rId3"/>
    <p:sldId id="258" r:id="rId4"/>
    <p:sldId id="261" r:id="rId5"/>
    <p:sldId id="259" r:id="rId6"/>
    <p:sldId id="260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179"/>
  </p:normalViewPr>
  <p:slideViewPr>
    <p:cSldViewPr snapToGrid="0">
      <p:cViewPr varScale="1">
        <p:scale>
          <a:sx n="76" d="100"/>
          <a:sy n="76" d="100"/>
        </p:scale>
        <p:origin x="21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3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78126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9699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16825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467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919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43170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165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29261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919499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40927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792950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99115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45704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98814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3/29/23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23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  <p:sldLayoutId id="2147483951" r:id="rId15"/>
    <p:sldLayoutId id="214748395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BE8F8-4835-F050-03A4-0CCCE6AB5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CB2D5F-8306-E890-3419-574AFE4B13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203" y="1270000"/>
            <a:ext cx="9059413" cy="4792133"/>
          </a:xfrm>
        </p:spPr>
      </p:pic>
    </p:spTree>
    <p:extLst>
      <p:ext uri="{BB962C8B-B14F-4D97-AF65-F5344CB8AC3E}">
        <p14:creationId xmlns:p14="http://schemas.microsoft.com/office/powerpoint/2010/main" val="4277352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130E5-951A-EDA6-F627-595586D7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Pekerjaan</a:t>
            </a:r>
            <a:r>
              <a:rPr lang="en-US" dirty="0"/>
              <a:t> Web Developer Naik </a:t>
            </a:r>
            <a:r>
              <a:rPr lang="en-US" dirty="0" err="1"/>
              <a:t>Daun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D71258-B850-89B4-0CA8-4720E0951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533" y="1403614"/>
            <a:ext cx="9567333" cy="4515865"/>
          </a:xfrm>
        </p:spPr>
      </p:pic>
    </p:spTree>
    <p:extLst>
      <p:ext uri="{BB962C8B-B14F-4D97-AF65-F5344CB8AC3E}">
        <p14:creationId xmlns:p14="http://schemas.microsoft.com/office/powerpoint/2010/main" val="347044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3D05A-D500-D792-1A55-749A68E25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Bagaimana</a:t>
            </a:r>
            <a:r>
              <a:rPr lang="en-US" dirty="0"/>
              <a:t> web </a:t>
            </a:r>
            <a:r>
              <a:rPr lang="en-US" dirty="0" err="1"/>
              <a:t>bekerja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BE69CB3-9A67-C0C3-2010-0C8EFAEC9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580355"/>
            <a:ext cx="8964841" cy="3973777"/>
          </a:xfrm>
        </p:spPr>
      </p:pic>
    </p:spTree>
    <p:extLst>
      <p:ext uri="{BB962C8B-B14F-4D97-AF65-F5344CB8AC3E}">
        <p14:creationId xmlns:p14="http://schemas.microsoft.com/office/powerpoint/2010/main" val="3704278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FF97B-975F-E0F2-5EBE-91B5A62FC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Bagian </a:t>
            </a:r>
            <a:r>
              <a:rPr lang="en-US" dirty="0" err="1"/>
              <a:t>dari</a:t>
            </a:r>
            <a:r>
              <a:rPr lang="en-US" dirty="0"/>
              <a:t> web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D9A6FD3-DC14-6331-454D-02E415490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906589"/>
            <a:ext cx="7798233" cy="4341811"/>
          </a:xfrm>
        </p:spPr>
      </p:pic>
    </p:spTree>
    <p:extLst>
      <p:ext uri="{BB962C8B-B14F-4D97-AF65-F5344CB8AC3E}">
        <p14:creationId xmlns:p14="http://schemas.microsoft.com/office/powerpoint/2010/main" val="3623554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6A98E-4DC5-97BE-F625-E62C16573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Urutan</a:t>
            </a:r>
            <a:r>
              <a:rPr lang="en-US" dirty="0"/>
              <a:t> </a:t>
            </a:r>
            <a:r>
              <a:rPr lang="en-US" dirty="0" err="1"/>
              <a:t>membuka</a:t>
            </a:r>
            <a:r>
              <a:rPr lang="en-US" dirty="0"/>
              <a:t> web </a:t>
            </a:r>
            <a:r>
              <a:rPr lang="en-US" dirty="0" err="1"/>
              <a:t>secara</a:t>
            </a:r>
            <a:r>
              <a:rPr lang="en-US" dirty="0"/>
              <a:t> detail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6339A-7DF0-5017-2DFB-F11C7A9C8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550989"/>
            <a:ext cx="10735734" cy="5307011"/>
          </a:xfrm>
        </p:spPr>
        <p:txBody>
          <a:bodyPr>
            <a:normAutofit/>
          </a:bodyPr>
          <a:lstStyle/>
          <a:p>
            <a:r>
              <a:rPr lang="en-US" sz="2000" dirty="0" err="1"/>
              <a:t>Pengguna</a:t>
            </a:r>
            <a:r>
              <a:rPr lang="en-US" sz="2000" dirty="0"/>
              <a:t> </a:t>
            </a:r>
            <a:r>
              <a:rPr lang="en-US" sz="2000" dirty="0" err="1"/>
              <a:t>memerlukan</a:t>
            </a:r>
            <a:r>
              <a:rPr lang="en-US" sz="2000" dirty="0"/>
              <a:t> browser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membuka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website</a:t>
            </a:r>
          </a:p>
          <a:p>
            <a:r>
              <a:rPr lang="en-US" sz="2000" dirty="0"/>
              <a:t>Browser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membaca</a:t>
            </a:r>
            <a:r>
              <a:rPr lang="en-US" sz="2000" dirty="0"/>
              <a:t> tag HTML </a:t>
            </a:r>
          </a:p>
          <a:p>
            <a:r>
              <a:rPr lang="en-US" sz="2000" dirty="0" err="1"/>
              <a:t>Pengguna</a:t>
            </a:r>
            <a:r>
              <a:rPr lang="en-US" sz="2000" dirty="0"/>
              <a:t> </a:t>
            </a:r>
            <a:r>
              <a:rPr lang="en-US" sz="2000" dirty="0" err="1"/>
              <a:t>mengetikkan</a:t>
            </a:r>
            <a:r>
              <a:rPr lang="en-US" sz="2000" dirty="0"/>
              <a:t> </a:t>
            </a:r>
            <a:r>
              <a:rPr lang="en-US" sz="2000" dirty="0" err="1"/>
              <a:t>alamat</a:t>
            </a:r>
            <a:r>
              <a:rPr lang="en-US" sz="2000" dirty="0"/>
              <a:t> web, </a:t>
            </a:r>
            <a:r>
              <a:rPr lang="en-US" sz="2000" dirty="0" err="1"/>
              <a:t>misal</a:t>
            </a:r>
            <a:r>
              <a:rPr lang="en-US" sz="2000" dirty="0"/>
              <a:t> https://</a:t>
            </a:r>
            <a:r>
              <a:rPr lang="en-US" sz="2000" dirty="0" err="1"/>
              <a:t>siak.wicida.ac.id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Siak.wicida.ac.id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domain name, </a:t>
            </a:r>
            <a:r>
              <a:rPr lang="en-US" sz="2000" dirty="0" err="1"/>
              <a:t>representasi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alamat</a:t>
            </a:r>
            <a:r>
              <a:rPr lang="en-US" sz="2000" dirty="0"/>
              <a:t> </a:t>
            </a:r>
            <a:r>
              <a:rPr lang="en-US" sz="2000" dirty="0" err="1"/>
              <a:t>ip</a:t>
            </a:r>
            <a:r>
              <a:rPr lang="en-US" sz="2000" dirty="0"/>
              <a:t> address </a:t>
            </a:r>
            <a:r>
              <a:rPr lang="en-US" sz="2000" dirty="0" err="1"/>
              <a:t>sebuah</a:t>
            </a:r>
            <a:r>
              <a:rPr lang="en-US" sz="2000" dirty="0"/>
              <a:t> server di internet. DNS server </a:t>
            </a:r>
            <a:r>
              <a:rPr lang="en-US" sz="2000" dirty="0" err="1"/>
              <a:t>kemudian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mencari</a:t>
            </a:r>
            <a:r>
              <a:rPr lang="en-US" sz="2000" dirty="0"/>
              <a:t> </a:t>
            </a:r>
            <a:r>
              <a:rPr lang="en-US" sz="2000" dirty="0" err="1"/>
              <a:t>dimana</a:t>
            </a:r>
            <a:r>
              <a:rPr lang="en-US" sz="2000" dirty="0"/>
              <a:t> server </a:t>
            </a:r>
            <a:r>
              <a:rPr lang="en-US" sz="2000" dirty="0" err="1"/>
              <a:t>yagn</a:t>
            </a:r>
            <a:r>
              <a:rPr lang="en-US" sz="2000" dirty="0"/>
              <a:t>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alamat</a:t>
            </a:r>
            <a:r>
              <a:rPr lang="en-US" sz="2000" dirty="0"/>
              <a:t> </a:t>
            </a:r>
            <a:r>
              <a:rPr lang="en-US" sz="2000" dirty="0" err="1"/>
              <a:t>ip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endParaRPr lang="en-US" sz="2000" dirty="0"/>
          </a:p>
          <a:p>
            <a:r>
              <a:rPr lang="en-US" sz="2000" dirty="0" err="1"/>
              <a:t>Setelah</a:t>
            </a:r>
            <a:r>
              <a:rPr lang="en-US" sz="2000" dirty="0"/>
              <a:t> </a:t>
            </a:r>
            <a:r>
              <a:rPr lang="en-US" sz="2000" dirty="0" err="1"/>
              <a:t>ditemukan</a:t>
            </a:r>
            <a:r>
              <a:rPr lang="en-US" sz="2000" dirty="0"/>
              <a:t> server </a:t>
            </a:r>
            <a:r>
              <a:rPr lang="en-US" sz="2000" dirty="0" err="1"/>
              <a:t>nya</a:t>
            </a:r>
            <a:r>
              <a:rPr lang="en-US" sz="2000" dirty="0"/>
              <a:t>, </a:t>
            </a:r>
            <a:r>
              <a:rPr lang="en-US" sz="2000" dirty="0" err="1"/>
              <a:t>maka</a:t>
            </a:r>
            <a:r>
              <a:rPr lang="en-US" sz="2000" dirty="0"/>
              <a:t> di server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memiliki</a:t>
            </a:r>
            <a:r>
              <a:rPr lang="en-US" sz="2000" dirty="0"/>
              <a:t> web server. Yang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tugas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menerima</a:t>
            </a:r>
            <a:r>
              <a:rPr lang="en-US" sz="2000" dirty="0"/>
              <a:t> request dan </a:t>
            </a:r>
            <a:r>
              <a:rPr lang="en-US" sz="2000" dirty="0" err="1"/>
              <a:t>memberikan</a:t>
            </a:r>
            <a:r>
              <a:rPr lang="en-US" sz="2000" dirty="0"/>
              <a:t> response </a:t>
            </a:r>
          </a:p>
          <a:p>
            <a:r>
              <a:rPr lang="en-US" sz="2000" dirty="0"/>
              <a:t>Response </a:t>
            </a:r>
            <a:r>
              <a:rPr lang="en-US" sz="2000" dirty="0" err="1"/>
              <a:t>dari</a:t>
            </a:r>
            <a:r>
              <a:rPr lang="en-US" sz="2000" dirty="0"/>
              <a:t> web server </a:t>
            </a:r>
            <a:r>
              <a:rPr lang="en-US" sz="2000" dirty="0" err="1"/>
              <a:t>selalu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bentuk</a:t>
            </a:r>
            <a:r>
              <a:rPr lang="en-US" sz="2000" dirty="0"/>
              <a:t> tag html </a:t>
            </a:r>
            <a:r>
              <a:rPr lang="en-US" sz="2000" dirty="0" err="1"/>
              <a:t>karena</a:t>
            </a:r>
            <a:r>
              <a:rPr lang="en-US" sz="2000" dirty="0"/>
              <a:t> browser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membaca</a:t>
            </a:r>
            <a:r>
              <a:rPr lang="en-US" sz="2000" dirty="0"/>
              <a:t> tag html</a:t>
            </a:r>
          </a:p>
          <a:p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karena</a:t>
            </a:r>
            <a:r>
              <a:rPr lang="en-US" sz="2000" dirty="0"/>
              <a:t> html </a:t>
            </a:r>
            <a:r>
              <a:rPr lang="en-US" sz="2000" dirty="0" err="1"/>
              <a:t>bersifat</a:t>
            </a:r>
            <a:r>
              <a:rPr lang="en-US" sz="2000" dirty="0"/>
              <a:t> static ,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butuh</a:t>
            </a:r>
            <a:r>
              <a:rPr lang="en-US" sz="2000" dirty="0"/>
              <a:t> Bahasa </a:t>
            </a:r>
            <a:r>
              <a:rPr lang="en-US" sz="2000" dirty="0" err="1"/>
              <a:t>pemrograman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konten</a:t>
            </a:r>
            <a:r>
              <a:rPr lang="en-US" sz="2000" dirty="0"/>
              <a:t> </a:t>
            </a:r>
            <a:r>
              <a:rPr lang="en-US" sz="2000" dirty="0" err="1"/>
              <a:t>dinamis</a:t>
            </a:r>
            <a:r>
              <a:rPr lang="en-US" sz="2000" dirty="0"/>
              <a:t>, </a:t>
            </a:r>
            <a:r>
              <a:rPr lang="en-US" sz="2000" dirty="0" err="1"/>
              <a:t>spt</a:t>
            </a:r>
            <a:r>
              <a:rPr lang="en-US" sz="2000" dirty="0"/>
              <a:t> </a:t>
            </a:r>
            <a:r>
              <a:rPr lang="en-US" sz="2000" dirty="0" err="1"/>
              <a:t>mengambil</a:t>
            </a:r>
            <a:r>
              <a:rPr lang="en-US" sz="2000" dirty="0"/>
              <a:t> data </a:t>
            </a:r>
            <a:r>
              <a:rPr lang="en-US" sz="2000" dirty="0" err="1"/>
              <a:t>dari</a:t>
            </a:r>
            <a:r>
              <a:rPr lang="en-US" sz="2000" dirty="0"/>
              <a:t> database.</a:t>
            </a:r>
          </a:p>
          <a:p>
            <a:r>
              <a:rPr lang="en-US" sz="2000" dirty="0"/>
              <a:t>Browser </a:t>
            </a:r>
            <a:r>
              <a:rPr lang="en-US" sz="2000" dirty="0" err="1"/>
              <a:t>merender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response </a:t>
            </a:r>
            <a:r>
              <a:rPr lang="en-US" sz="2000" dirty="0" err="1"/>
              <a:t>dari</a:t>
            </a:r>
            <a:r>
              <a:rPr lang="en-US" sz="2000" dirty="0"/>
              <a:t> web server</a:t>
            </a:r>
          </a:p>
        </p:txBody>
      </p:sp>
    </p:spTree>
    <p:extLst>
      <p:ext uri="{BB962C8B-B14F-4D97-AF65-F5344CB8AC3E}">
        <p14:creationId xmlns:p14="http://schemas.microsoft.com/office/powerpoint/2010/main" val="3687923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E329D-3BEF-937C-23D8-421435D16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Komponen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ECF9A-25E9-B05B-4EE0-464E59613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Pada </a:t>
            </a:r>
            <a:r>
              <a:rPr lang="en-US" dirty="0" err="1"/>
              <a:t>sisi</a:t>
            </a:r>
            <a:r>
              <a:rPr lang="en-US" dirty="0"/>
              <a:t> client : web browser. Ex : </a:t>
            </a:r>
            <a:r>
              <a:rPr lang="en-US" dirty="0" err="1"/>
              <a:t>firefox</a:t>
            </a:r>
            <a:r>
              <a:rPr lang="en-US" dirty="0"/>
              <a:t>, </a:t>
            </a:r>
            <a:r>
              <a:rPr lang="en-US" dirty="0" err="1"/>
              <a:t>ie</a:t>
            </a:r>
            <a:r>
              <a:rPr lang="en-US" dirty="0"/>
              <a:t>, chrome, opera </a:t>
            </a:r>
            <a:r>
              <a:rPr lang="en-US" dirty="0" err="1"/>
              <a:t>dll</a:t>
            </a:r>
            <a:endParaRPr lang="en-US" dirty="0"/>
          </a:p>
          <a:p>
            <a:r>
              <a:rPr lang="en-US" dirty="0" err="1"/>
              <a:t>Jaringan</a:t>
            </a:r>
            <a:r>
              <a:rPr lang="en-US" dirty="0"/>
              <a:t> / Network / Internet</a:t>
            </a:r>
          </a:p>
          <a:p>
            <a:r>
              <a:rPr lang="en-US" dirty="0"/>
              <a:t>DNS server, yang </a:t>
            </a:r>
            <a:r>
              <a:rPr lang="en-US" dirty="0" err="1"/>
              <a:t>memetakan</a:t>
            </a:r>
            <a:r>
              <a:rPr lang="en-US" dirty="0"/>
              <a:t> </a:t>
            </a:r>
            <a:r>
              <a:rPr lang="en-US" dirty="0" err="1"/>
              <a:t>alamat</a:t>
            </a:r>
            <a:r>
              <a:rPr lang="en-US" dirty="0"/>
              <a:t> </a:t>
            </a:r>
            <a:r>
              <a:rPr lang="en-US" dirty="0" err="1"/>
              <a:t>ip</a:t>
            </a:r>
            <a:r>
              <a:rPr lang="en-US" dirty="0"/>
              <a:t> address </a:t>
            </a:r>
            <a:r>
              <a:rPr lang="en-US" dirty="0" err="1"/>
              <a:t>menjadi</a:t>
            </a:r>
            <a:r>
              <a:rPr lang="en-US" dirty="0"/>
              <a:t> domain name (agar </a:t>
            </a:r>
            <a:r>
              <a:rPr lang="en-US" dirty="0" err="1"/>
              <a:t>mudah</a:t>
            </a:r>
            <a:r>
              <a:rPr lang="en-US" dirty="0"/>
              <a:t> di </a:t>
            </a:r>
            <a:r>
              <a:rPr lang="en-US" dirty="0" err="1"/>
              <a:t>ingat</a:t>
            </a:r>
            <a:r>
              <a:rPr lang="en-US" dirty="0"/>
              <a:t> ) </a:t>
            </a:r>
            <a:r>
              <a:rPr lang="en-US" dirty="0" err="1"/>
              <a:t>ip</a:t>
            </a:r>
            <a:r>
              <a:rPr lang="en-US" dirty="0"/>
              <a:t> address </a:t>
            </a:r>
            <a:r>
              <a:rPr lang="en-US" dirty="0" err="1"/>
              <a:t>siak.wicida.ac.id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r>
              <a:rPr lang="en-US" dirty="0"/>
              <a:t>Web Server,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request dan </a:t>
            </a:r>
            <a:r>
              <a:rPr lang="en-US" dirty="0" err="1"/>
              <a:t>memberikan</a:t>
            </a:r>
            <a:r>
              <a:rPr lang="en-US" dirty="0"/>
              <a:t> response </a:t>
            </a:r>
            <a:r>
              <a:rPr lang="en-US" dirty="0" err="1"/>
              <a:t>kepada</a:t>
            </a:r>
            <a:r>
              <a:rPr lang="en-US" dirty="0"/>
              <a:t> browser, ex : Apache, Nginx, Tomcat, </a:t>
            </a:r>
            <a:r>
              <a:rPr lang="en-US" dirty="0" err="1"/>
              <a:t>dll</a:t>
            </a:r>
            <a:endParaRPr lang="en-US" dirty="0"/>
          </a:p>
          <a:p>
            <a:r>
              <a:rPr lang="en-US" dirty="0"/>
              <a:t>Bahasa </a:t>
            </a:r>
            <a:r>
              <a:rPr lang="en-US" dirty="0" err="1"/>
              <a:t>Pemrograman</a:t>
            </a:r>
            <a:r>
              <a:rPr lang="en-US" dirty="0"/>
              <a:t> Web : PHP, JAVA, NODE JS, RUBY </a:t>
            </a:r>
            <a:r>
              <a:rPr lang="en-US" dirty="0" err="1"/>
              <a:t>dll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website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dinamis</a:t>
            </a:r>
            <a:endParaRPr lang="en-US" dirty="0"/>
          </a:p>
          <a:p>
            <a:r>
              <a:rPr lang="en-US" dirty="0"/>
              <a:t>Database Server : MySQL, </a:t>
            </a:r>
            <a:r>
              <a:rPr lang="en-US" dirty="0" err="1"/>
              <a:t>Postgresql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meyimpan</a:t>
            </a:r>
            <a:r>
              <a:rPr lang="en-US" dirty="0"/>
              <a:t> data. </a:t>
            </a:r>
          </a:p>
        </p:txBody>
      </p:sp>
    </p:spTree>
    <p:extLst>
      <p:ext uri="{BB962C8B-B14F-4D97-AF65-F5344CB8AC3E}">
        <p14:creationId xmlns:p14="http://schemas.microsoft.com/office/powerpoint/2010/main" val="93507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2B6F2-E359-FD96-3DA3-1FC034FB1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Developer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76FD7D-93D5-FB49-73DD-D4E4486ED4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6702" y="1720321"/>
            <a:ext cx="8777299" cy="4942650"/>
          </a:xfrm>
        </p:spPr>
      </p:pic>
    </p:spTree>
    <p:extLst>
      <p:ext uri="{BB962C8B-B14F-4D97-AF65-F5344CB8AC3E}">
        <p14:creationId xmlns:p14="http://schemas.microsoft.com/office/powerpoint/2010/main" val="1520383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905E8-7708-35F9-8033-442AF9E48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Spesialisasi</a:t>
            </a:r>
            <a:r>
              <a:rPr lang="en-US" dirty="0"/>
              <a:t> </a:t>
            </a:r>
            <a:r>
              <a:rPr lang="en-US" dirty="0" err="1"/>
              <a:t>Profesi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C70D93-5C6B-1A3F-C971-A7361E0995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930400"/>
            <a:ext cx="8348133" cy="4725706"/>
          </a:xfrm>
        </p:spPr>
      </p:pic>
    </p:spTree>
    <p:extLst>
      <p:ext uri="{BB962C8B-B14F-4D97-AF65-F5344CB8AC3E}">
        <p14:creationId xmlns:p14="http://schemas.microsoft.com/office/powerpoint/2010/main" val="10345972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{126FD27E-E1E4-F14A-B2ED-C9294BB78B04}tf10001060</Template>
  <TotalTime>28</TotalTime>
  <Words>253</Words>
  <Application>Microsoft Macintosh PowerPoint</Application>
  <PresentationFormat>Widescreen</PresentationFormat>
  <Paragraphs>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Web</vt:lpstr>
      <vt:lpstr>Pekerjaan Web Developer Naik Daun</vt:lpstr>
      <vt:lpstr>Bagaimana web bekerja</vt:lpstr>
      <vt:lpstr>Bagian dari web</vt:lpstr>
      <vt:lpstr>Urutan membuka web secara detail</vt:lpstr>
      <vt:lpstr>Komponen yang dibutuhkan</vt:lpstr>
      <vt:lpstr>Web Developer</vt:lpstr>
      <vt:lpstr>Spesialisasi Profesi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2023-03-29T02:55:14Z</dcterms:created>
  <dcterms:modified xsi:type="dcterms:W3CDTF">2023-03-29T03:23:17Z</dcterms:modified>
</cp:coreProperties>
</file>