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sldIdLst>
    <p:sldId id="257" r:id="rId2"/>
    <p:sldId id="262" r:id="rId3"/>
    <p:sldId id="258" r:id="rId4"/>
    <p:sldId id="261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79"/>
  </p:normalViewPr>
  <p:slideViewPr>
    <p:cSldViewPr snapToGrid="0">
      <p:cViewPr varScale="1">
        <p:scale>
          <a:sx n="76" d="100"/>
          <a:sy n="76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926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1949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092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9295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911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570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881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812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699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682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6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1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317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6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3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E8F8-4835-F050-03A4-0CCCE6AB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CB2D5F-8306-E890-3419-574AFE4B1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03" y="1270000"/>
            <a:ext cx="9059413" cy="4792133"/>
          </a:xfrm>
        </p:spPr>
      </p:pic>
    </p:spTree>
    <p:extLst>
      <p:ext uri="{BB962C8B-B14F-4D97-AF65-F5344CB8AC3E}">
        <p14:creationId xmlns:p14="http://schemas.microsoft.com/office/powerpoint/2010/main" val="427735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30E5-951A-EDA6-F627-595586D7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Pekerjaan</a:t>
            </a:r>
            <a:r>
              <a:rPr lang="en-US" dirty="0"/>
              <a:t> Web Developer Naik </a:t>
            </a:r>
            <a:r>
              <a:rPr lang="en-US" dirty="0" err="1"/>
              <a:t>Daun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D71258-B850-89B4-0CA8-4720E0951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33" y="1403614"/>
            <a:ext cx="9567333" cy="4515865"/>
          </a:xfrm>
        </p:spPr>
      </p:pic>
    </p:spTree>
    <p:extLst>
      <p:ext uri="{BB962C8B-B14F-4D97-AF65-F5344CB8AC3E}">
        <p14:creationId xmlns:p14="http://schemas.microsoft.com/office/powerpoint/2010/main" val="34704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D05A-D500-D792-1A55-749A68E2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web </a:t>
            </a:r>
            <a:r>
              <a:rPr lang="en-US" dirty="0" err="1"/>
              <a:t>bekerja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E69CB3-9A67-C0C3-2010-0C8EFAEC9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580355"/>
            <a:ext cx="8964841" cy="3973777"/>
          </a:xfrm>
        </p:spPr>
      </p:pic>
    </p:spTree>
    <p:extLst>
      <p:ext uri="{BB962C8B-B14F-4D97-AF65-F5344CB8AC3E}">
        <p14:creationId xmlns:p14="http://schemas.microsoft.com/office/powerpoint/2010/main" val="370427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F97B-975F-E0F2-5EBE-91B5A62F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</a:t>
            </a:r>
            <a:r>
              <a:rPr lang="en-US" dirty="0" err="1"/>
              <a:t>dari</a:t>
            </a:r>
            <a:r>
              <a:rPr lang="en-US" dirty="0"/>
              <a:t> web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9A6FD3-DC14-6331-454D-02E415490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06589"/>
            <a:ext cx="7798233" cy="4341811"/>
          </a:xfrm>
        </p:spPr>
      </p:pic>
    </p:spTree>
    <p:extLst>
      <p:ext uri="{BB962C8B-B14F-4D97-AF65-F5344CB8AC3E}">
        <p14:creationId xmlns:p14="http://schemas.microsoft.com/office/powerpoint/2010/main" val="362355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A98E-4DC5-97BE-F625-E62C1657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web </a:t>
            </a:r>
            <a:r>
              <a:rPr lang="en-US" dirty="0" err="1"/>
              <a:t>secara</a:t>
            </a:r>
            <a:r>
              <a:rPr lang="en-US" dirty="0"/>
              <a:t>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339A-7DF0-5017-2DFB-F11C7A9C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50989"/>
            <a:ext cx="10735734" cy="5307011"/>
          </a:xfrm>
        </p:spPr>
        <p:txBody>
          <a:bodyPr>
            <a:normAutofit/>
          </a:bodyPr>
          <a:lstStyle/>
          <a:p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browser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membuka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website</a:t>
            </a:r>
          </a:p>
          <a:p>
            <a:r>
              <a:rPr lang="en-US" sz="2000" dirty="0"/>
              <a:t>Browser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membaca</a:t>
            </a:r>
            <a:r>
              <a:rPr lang="en-US" sz="2000" dirty="0"/>
              <a:t> tag HTML </a:t>
            </a:r>
          </a:p>
          <a:p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mengetikkan</a:t>
            </a:r>
            <a:r>
              <a:rPr lang="en-US" sz="2000" dirty="0"/>
              <a:t> </a:t>
            </a:r>
            <a:r>
              <a:rPr lang="en-US" sz="2000" dirty="0" err="1"/>
              <a:t>alamat</a:t>
            </a:r>
            <a:r>
              <a:rPr lang="en-US" sz="2000" dirty="0"/>
              <a:t> web, </a:t>
            </a:r>
            <a:r>
              <a:rPr lang="en-US" sz="2000" dirty="0" err="1"/>
              <a:t>misal</a:t>
            </a:r>
            <a:r>
              <a:rPr lang="en-US" sz="2000" dirty="0"/>
              <a:t> https://</a:t>
            </a:r>
            <a:r>
              <a:rPr lang="en-US" sz="2000" dirty="0" err="1"/>
              <a:t>siak.wicida.ac.id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Siak.wicida.ac.id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domain name, </a:t>
            </a:r>
            <a:r>
              <a:rPr lang="en-US" sz="2000" dirty="0" err="1"/>
              <a:t>representasi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alamat</a:t>
            </a:r>
            <a:r>
              <a:rPr lang="en-US" sz="2000" dirty="0"/>
              <a:t> </a:t>
            </a:r>
            <a:r>
              <a:rPr lang="en-US" sz="2000" dirty="0" err="1"/>
              <a:t>ip</a:t>
            </a:r>
            <a:r>
              <a:rPr lang="en-US" sz="2000" dirty="0"/>
              <a:t> address </a:t>
            </a:r>
            <a:r>
              <a:rPr lang="en-US" sz="2000" dirty="0" err="1"/>
              <a:t>sebuah</a:t>
            </a:r>
            <a:r>
              <a:rPr lang="en-US" sz="2000" dirty="0"/>
              <a:t> server di internet. DNS server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server </a:t>
            </a:r>
            <a:r>
              <a:rPr lang="en-US" sz="2000" dirty="0" err="1"/>
              <a:t>yagn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alamat</a:t>
            </a:r>
            <a:r>
              <a:rPr lang="en-US" sz="2000" dirty="0"/>
              <a:t> </a:t>
            </a:r>
            <a:r>
              <a:rPr lang="en-US" sz="2000" dirty="0" err="1"/>
              <a:t>ip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ditemukan</a:t>
            </a:r>
            <a:r>
              <a:rPr lang="en-US" sz="2000" dirty="0"/>
              <a:t> server </a:t>
            </a:r>
            <a:r>
              <a:rPr lang="en-US" sz="2000" dirty="0" err="1"/>
              <a:t>nya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di server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web server.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request dan </a:t>
            </a:r>
            <a:r>
              <a:rPr lang="en-US" sz="2000" dirty="0" err="1"/>
              <a:t>memberikan</a:t>
            </a:r>
            <a:r>
              <a:rPr lang="en-US" sz="2000" dirty="0"/>
              <a:t> response </a:t>
            </a:r>
          </a:p>
          <a:p>
            <a:r>
              <a:rPr lang="en-US" sz="2000" dirty="0"/>
              <a:t>Response </a:t>
            </a:r>
            <a:r>
              <a:rPr lang="en-US" sz="2000" dirty="0" err="1"/>
              <a:t>dari</a:t>
            </a:r>
            <a:r>
              <a:rPr lang="en-US" sz="2000" dirty="0"/>
              <a:t> web server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tag html </a:t>
            </a:r>
            <a:r>
              <a:rPr lang="en-US" sz="2000" dirty="0" err="1"/>
              <a:t>karena</a:t>
            </a:r>
            <a:r>
              <a:rPr lang="en-US" sz="2000" dirty="0"/>
              <a:t> browser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membaca</a:t>
            </a:r>
            <a:r>
              <a:rPr lang="en-US" sz="2000" dirty="0"/>
              <a:t> tag html</a:t>
            </a:r>
          </a:p>
          <a:p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html </a:t>
            </a:r>
            <a:r>
              <a:rPr lang="en-US" sz="2000" dirty="0" err="1"/>
              <a:t>bersifat</a:t>
            </a:r>
            <a:r>
              <a:rPr lang="en-US" sz="2000" dirty="0"/>
              <a:t> static 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butuh</a:t>
            </a:r>
            <a:r>
              <a:rPr lang="en-US" sz="2000" dirty="0"/>
              <a:t> Bahasa </a:t>
            </a:r>
            <a:r>
              <a:rPr lang="en-US" sz="2000" dirty="0" err="1"/>
              <a:t>pemrograman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konten</a:t>
            </a:r>
            <a:r>
              <a:rPr lang="en-US" sz="2000" dirty="0"/>
              <a:t> </a:t>
            </a:r>
            <a:r>
              <a:rPr lang="en-US" sz="2000" dirty="0" err="1"/>
              <a:t>dinamis</a:t>
            </a:r>
            <a:r>
              <a:rPr lang="en-US" sz="2000" dirty="0"/>
              <a:t>, </a:t>
            </a:r>
            <a:r>
              <a:rPr lang="en-US" sz="2000" dirty="0" err="1"/>
              <a:t>spt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data </a:t>
            </a:r>
            <a:r>
              <a:rPr lang="en-US" sz="2000" dirty="0" err="1"/>
              <a:t>dari</a:t>
            </a:r>
            <a:r>
              <a:rPr lang="en-US" sz="2000" dirty="0"/>
              <a:t> database.</a:t>
            </a:r>
          </a:p>
          <a:p>
            <a:r>
              <a:rPr lang="en-US" sz="2000" dirty="0"/>
              <a:t>Browser </a:t>
            </a:r>
            <a:r>
              <a:rPr lang="en-US" sz="2000" dirty="0" err="1"/>
              <a:t>merender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response </a:t>
            </a:r>
            <a:r>
              <a:rPr lang="en-US" sz="2000" dirty="0" err="1"/>
              <a:t>dari</a:t>
            </a:r>
            <a:r>
              <a:rPr lang="en-US" sz="2000" dirty="0"/>
              <a:t> web server</a:t>
            </a:r>
          </a:p>
        </p:txBody>
      </p:sp>
    </p:spTree>
    <p:extLst>
      <p:ext uri="{BB962C8B-B14F-4D97-AF65-F5344CB8AC3E}">
        <p14:creationId xmlns:p14="http://schemas.microsoft.com/office/powerpoint/2010/main" val="368792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329D-3BEF-937C-23D8-421435D1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CF9A-25E9-B05B-4EE0-464E59613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Pada </a:t>
            </a:r>
            <a:r>
              <a:rPr lang="en-US" dirty="0" err="1"/>
              <a:t>sisi</a:t>
            </a:r>
            <a:r>
              <a:rPr lang="en-US" dirty="0"/>
              <a:t> client : web browser. Ex : </a:t>
            </a:r>
            <a:r>
              <a:rPr lang="en-US" dirty="0" err="1"/>
              <a:t>firefox</a:t>
            </a:r>
            <a:r>
              <a:rPr lang="en-US" dirty="0"/>
              <a:t>, </a:t>
            </a:r>
            <a:r>
              <a:rPr lang="en-US" dirty="0" err="1"/>
              <a:t>ie</a:t>
            </a:r>
            <a:r>
              <a:rPr lang="en-US" dirty="0"/>
              <a:t>, chrome, opera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Jaringan</a:t>
            </a:r>
            <a:r>
              <a:rPr lang="en-US" dirty="0"/>
              <a:t> / Network / Internet</a:t>
            </a:r>
          </a:p>
          <a:p>
            <a:r>
              <a:rPr lang="en-US" dirty="0"/>
              <a:t>DNS server, yang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/>
              <a:t> address </a:t>
            </a:r>
            <a:r>
              <a:rPr lang="en-US" dirty="0" err="1"/>
              <a:t>menjadi</a:t>
            </a:r>
            <a:r>
              <a:rPr lang="en-US" dirty="0"/>
              <a:t> domain name (agar </a:t>
            </a:r>
            <a:r>
              <a:rPr lang="en-US" dirty="0" err="1"/>
              <a:t>mudah</a:t>
            </a:r>
            <a:r>
              <a:rPr lang="en-US" dirty="0"/>
              <a:t> di </a:t>
            </a:r>
            <a:r>
              <a:rPr lang="en-US" dirty="0" err="1"/>
              <a:t>ingat</a:t>
            </a:r>
            <a:r>
              <a:rPr lang="en-US" dirty="0"/>
              <a:t> ) </a:t>
            </a:r>
            <a:r>
              <a:rPr lang="en-US" dirty="0" err="1"/>
              <a:t>ip</a:t>
            </a:r>
            <a:r>
              <a:rPr lang="en-US" dirty="0"/>
              <a:t> address </a:t>
            </a:r>
            <a:r>
              <a:rPr lang="en-US" dirty="0" err="1"/>
              <a:t>siak.wicida.ac.id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r>
              <a:rPr lang="en-US" dirty="0"/>
              <a:t>Web Server,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request dan </a:t>
            </a:r>
            <a:r>
              <a:rPr lang="en-US" dirty="0" err="1"/>
              <a:t>memberikan</a:t>
            </a:r>
            <a:r>
              <a:rPr lang="en-US" dirty="0"/>
              <a:t> response </a:t>
            </a:r>
            <a:r>
              <a:rPr lang="en-US" dirty="0" err="1"/>
              <a:t>kepada</a:t>
            </a:r>
            <a:r>
              <a:rPr lang="en-US" dirty="0"/>
              <a:t> browser, ex : Apache, Nginx, Tomcat,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/>
              <a:t>Bahasa </a:t>
            </a:r>
            <a:r>
              <a:rPr lang="en-US" dirty="0" err="1"/>
              <a:t>Pemrograman</a:t>
            </a:r>
            <a:r>
              <a:rPr lang="en-US" dirty="0"/>
              <a:t> Web : PHP, JAVA, NODE JS, RUBY </a:t>
            </a:r>
            <a:r>
              <a:rPr lang="en-US" dirty="0" err="1"/>
              <a:t>dll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website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dinamis</a:t>
            </a:r>
            <a:endParaRPr lang="en-US" dirty="0"/>
          </a:p>
          <a:p>
            <a:r>
              <a:rPr lang="en-US" dirty="0"/>
              <a:t>Database Server : MySQL, </a:t>
            </a:r>
            <a:r>
              <a:rPr lang="en-US" dirty="0" err="1"/>
              <a:t>Postgresql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meyimpan</a:t>
            </a:r>
            <a:r>
              <a:rPr lang="en-US" dirty="0"/>
              <a:t> data. </a:t>
            </a:r>
          </a:p>
        </p:txBody>
      </p:sp>
    </p:spTree>
    <p:extLst>
      <p:ext uri="{BB962C8B-B14F-4D97-AF65-F5344CB8AC3E}">
        <p14:creationId xmlns:p14="http://schemas.microsoft.com/office/powerpoint/2010/main" val="9350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B6F2-E359-FD96-3DA3-1FC034FB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Developer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6FD7D-93D5-FB49-73DD-D4E4486ED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02" y="1720321"/>
            <a:ext cx="8777299" cy="4942650"/>
          </a:xfrm>
        </p:spPr>
      </p:pic>
    </p:spTree>
    <p:extLst>
      <p:ext uri="{BB962C8B-B14F-4D97-AF65-F5344CB8AC3E}">
        <p14:creationId xmlns:p14="http://schemas.microsoft.com/office/powerpoint/2010/main" val="152038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05E8-7708-35F9-8033-442AF9E4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Spesialisasi</a:t>
            </a:r>
            <a:r>
              <a:rPr lang="en-US" dirty="0"/>
              <a:t> </a:t>
            </a:r>
            <a:r>
              <a:rPr lang="en-US" dirty="0" err="1"/>
              <a:t>Profesi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70D93-5C6B-1A3F-C971-A7361E099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348133" cy="4725706"/>
          </a:xfrm>
        </p:spPr>
      </p:pic>
    </p:spTree>
    <p:extLst>
      <p:ext uri="{BB962C8B-B14F-4D97-AF65-F5344CB8AC3E}">
        <p14:creationId xmlns:p14="http://schemas.microsoft.com/office/powerpoint/2010/main" val="10345972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{126FD27E-E1E4-F14A-B2ED-C9294BB78B04}tf10001060</Template>
  <TotalTime>28</TotalTime>
  <Words>253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Web</vt:lpstr>
      <vt:lpstr>Pekerjaan Web Developer Naik Daun</vt:lpstr>
      <vt:lpstr>Bagaimana web bekerja</vt:lpstr>
      <vt:lpstr>Bagian dari web</vt:lpstr>
      <vt:lpstr>Urutan membuka web secara detail</vt:lpstr>
      <vt:lpstr>Komponen yang dibutuhkan</vt:lpstr>
      <vt:lpstr>Web Developer</vt:lpstr>
      <vt:lpstr>Spesialisasi Profesi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2023-03-29T02:55:14Z</dcterms:created>
  <dcterms:modified xsi:type="dcterms:W3CDTF">2023-03-29T03:23:17Z</dcterms:modified>
</cp:coreProperties>
</file>